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handoutMasterIdLst>
    <p:handoutMasterId r:id="rId7"/>
  </p:handoutMasterIdLst>
  <p:sldIdLst>
    <p:sldId id="256" r:id="rId2"/>
    <p:sldId id="334" r:id="rId3"/>
    <p:sldId id="379" r:id="rId4"/>
    <p:sldId id="327" r:id="rId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2">
          <p15:clr>
            <a:srgbClr val="A4A3A4"/>
          </p15:clr>
        </p15:guide>
        <p15:guide id="2" orient="horz" pos="359">
          <p15:clr>
            <a:srgbClr val="A4A3A4"/>
          </p15:clr>
        </p15:guide>
        <p15:guide id="3" pos="2880">
          <p15:clr>
            <a:srgbClr val="A4A3A4"/>
          </p15:clr>
        </p15:guide>
        <p15:guide id="4" pos="30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e Boyd" initials="" lastIdx="4" clrIdx="0"/>
  <p:cmAuthor id="1" name="Peter Horst" initials="PH"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D423"/>
    <a:srgbClr val="FDB330"/>
    <a:srgbClr val="DBDAD5"/>
    <a:srgbClr val="D69121"/>
    <a:srgbClr val="618F9A"/>
    <a:srgbClr val="96D2DC"/>
    <a:srgbClr val="D15742"/>
    <a:srgbClr val="D98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5BEB3-0820-48B6-88E7-EE5898F569E2}" v="51" dt="2017-05-24T11:38:22.3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5"/>
    <p:restoredTop sz="93631"/>
  </p:normalViewPr>
  <p:slideViewPr>
    <p:cSldViewPr snapToGrid="0">
      <p:cViewPr>
        <p:scale>
          <a:sx n="100" d="100"/>
          <a:sy n="100" d="100"/>
        </p:scale>
        <p:origin x="1232" y="736"/>
      </p:cViewPr>
      <p:guideLst>
        <p:guide orient="horz" pos="1592"/>
        <p:guide orient="horz" pos="359"/>
        <p:guide pos="2880"/>
        <p:guide pos="30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6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commentAuthors" Target="commentAuthors.xml"/><Relationship Id="rId9" Type="http://schemas.openxmlformats.org/officeDocument/2006/relationships/presProps" Target="presProps.xml"/><Relationship Id="rId1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278DB6-A7DB-6A46-82C8-4F1E063EA754}" type="datetimeFigureOut">
              <a:rPr lang="en-US" smtClean="0"/>
              <a:pPr/>
              <a:t>11/18/17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57B12C-A25C-604B-8E99-A7C8CB48CBEC}" type="slidenum">
              <a:rPr lang="en-US" smtClean="0"/>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E070FC-4950-D04C-975C-2F89B137F2F6}" type="datetimeFigureOut">
              <a:rPr lang="en-US" smtClean="0"/>
              <a:t>11/18/17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C1EE95-82D2-B541-A208-5B5B2E0ED75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14" name="Picture 13"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8253" y="1258957"/>
            <a:ext cx="1975104" cy="637300"/>
          </a:xfrm>
          <a:prstGeom prst="rect">
            <a:avLst/>
          </a:prstGeom>
        </p:spPr>
      </p:pic>
      <p:sp>
        <p:nvSpPr>
          <p:cNvPr id="15" name="Title 1"/>
          <p:cNvSpPr>
            <a:spLocks noGrp="1"/>
          </p:cNvSpPr>
          <p:nvPr>
            <p:ph type="ctrTitle" hasCustomPrompt="1"/>
          </p:nvPr>
        </p:nvSpPr>
        <p:spPr>
          <a:xfrm>
            <a:off x="4412045" y="1971260"/>
            <a:ext cx="4481696" cy="615553"/>
          </a:xfrm>
          <a:prstGeom prst="rect">
            <a:avLst/>
          </a:prstGeom>
        </p:spPr>
        <p:txBody>
          <a:bodyPr wrap="square" lIns="0" tIns="0" rIns="0" bIns="0" anchor="b" anchorCtr="0">
            <a:spAutoFit/>
          </a:bodyPr>
          <a:lstStyle>
            <a:lvl1pPr algn="l">
              <a:lnSpc>
                <a:spcPct val="100000"/>
              </a:lnSpc>
              <a:defRPr sz="2000" b="1" baseline="0">
                <a:solidFill>
                  <a:schemeClr val="tx1"/>
                </a:solidFill>
              </a:defRPr>
            </a:lvl1pPr>
          </a:lstStyle>
          <a:p>
            <a:r>
              <a:rPr lang="en-US"/>
              <a:t>Presentation Title Here</a:t>
            </a:r>
            <a:br>
              <a:rPr lang="en-US"/>
            </a:br>
            <a:r>
              <a:rPr lang="en-US"/>
              <a:t>and Here</a:t>
            </a:r>
          </a:p>
        </p:txBody>
      </p:sp>
      <p:sp>
        <p:nvSpPr>
          <p:cNvPr id="16" name="Text Placeholder 14"/>
          <p:cNvSpPr>
            <a:spLocks noGrp="1"/>
          </p:cNvSpPr>
          <p:nvPr>
            <p:ph type="body" sz="quarter" idx="10" hasCustomPrompt="1"/>
          </p:nvPr>
        </p:nvSpPr>
        <p:spPr>
          <a:xfrm>
            <a:off x="4412045" y="2661816"/>
            <a:ext cx="4481696" cy="246221"/>
          </a:xfrm>
          <a:prstGeom prst="rect">
            <a:avLst/>
          </a:prstGeom>
        </p:spPr>
        <p:txBody>
          <a:bodyPr wrap="square" lIns="0" tIns="0" rIns="0" bIns="0">
            <a:spAutoFit/>
          </a:bodyPr>
          <a:lstStyle>
            <a:lvl1pPr marL="0" indent="0">
              <a:buNone/>
              <a:defRPr sz="16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Presentation Subhead</a:t>
            </a:r>
          </a:p>
        </p:txBody>
      </p:sp>
      <p:sp>
        <p:nvSpPr>
          <p:cNvPr id="17" name="Text Placeholder 18"/>
          <p:cNvSpPr>
            <a:spLocks noGrp="1"/>
          </p:cNvSpPr>
          <p:nvPr>
            <p:ph type="body" sz="quarter" idx="11" hasCustomPrompt="1"/>
          </p:nvPr>
        </p:nvSpPr>
        <p:spPr>
          <a:xfrm>
            <a:off x="4412045" y="3504572"/>
            <a:ext cx="2534677" cy="215444"/>
          </a:xfrm>
          <a:prstGeom prst="rect">
            <a:avLst/>
          </a:prstGeom>
        </p:spPr>
        <p:txBody>
          <a:bodyPr wrap="square"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a:t>Name of Presenter</a:t>
            </a:r>
          </a:p>
        </p:txBody>
      </p:sp>
      <p:sp>
        <p:nvSpPr>
          <p:cNvPr id="19" name="Text Placeholder 18"/>
          <p:cNvSpPr>
            <a:spLocks noGrp="1"/>
          </p:cNvSpPr>
          <p:nvPr>
            <p:ph type="body" sz="quarter" idx="12" hasCustomPrompt="1"/>
          </p:nvPr>
        </p:nvSpPr>
        <p:spPr>
          <a:xfrm>
            <a:off x="4412045" y="3775184"/>
            <a:ext cx="2534677" cy="215444"/>
          </a:xfrm>
          <a:prstGeom prst="rect">
            <a:avLst/>
          </a:prstGeom>
        </p:spPr>
        <p:txBody>
          <a:bodyPr wrap="square"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400">
                <a:solidFill>
                  <a:schemeClr val="tx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00 Month, 2016</a:t>
            </a:r>
          </a:p>
        </p:txBody>
      </p:sp>
    </p:spTree>
    <p:extLst>
      <p:ext uri="{BB962C8B-B14F-4D97-AF65-F5344CB8AC3E}">
        <p14:creationId xmlns:p14="http://schemas.microsoft.com/office/powerpoint/2010/main" val="314444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TEXT_B">
    <p:spTree>
      <p:nvGrpSpPr>
        <p:cNvPr id="1" name=""/>
        <p:cNvGrpSpPr/>
        <p:nvPr/>
      </p:nvGrpSpPr>
      <p:grpSpPr>
        <a:xfrm>
          <a:off x="0" y="0"/>
          <a:ext cx="0" cy="0"/>
          <a:chOff x="0" y="0"/>
          <a:chExt cx="0" cy="0"/>
        </a:xfrm>
      </p:grpSpPr>
      <p:pic>
        <p:nvPicPr>
          <p:cNvPr id="6" name="Picture 5"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3200" y="0"/>
            <a:ext cx="1320799" cy="1439733"/>
          </a:xfrm>
          <a:prstGeom prst="rect">
            <a:avLst/>
          </a:prstGeom>
        </p:spPr>
      </p:pic>
      <p:sp>
        <p:nvSpPr>
          <p:cNvPr id="9" name="TextBox 8"/>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5" name="Picture 4"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4" name="Text Placeholder 4"/>
          <p:cNvSpPr>
            <a:spLocks noGrp="1"/>
          </p:cNvSpPr>
          <p:nvPr>
            <p:ph type="body" sz="quarter" idx="14" hasCustomPrompt="1"/>
          </p:nvPr>
        </p:nvSpPr>
        <p:spPr>
          <a:xfrm>
            <a:off x="7631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
        <p:nvSpPr>
          <p:cNvPr id="15" name="Text Placeholder 4"/>
          <p:cNvSpPr>
            <a:spLocks noGrp="1"/>
          </p:cNvSpPr>
          <p:nvPr>
            <p:ph type="body" sz="quarter" idx="15" hasCustomPrompt="1"/>
          </p:nvPr>
        </p:nvSpPr>
        <p:spPr>
          <a:xfrm>
            <a:off x="47879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399719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SLIDE_CENTERED">
    <p:spTree>
      <p:nvGrpSpPr>
        <p:cNvPr id="1" name=""/>
        <p:cNvGrpSpPr/>
        <p:nvPr/>
      </p:nvGrpSpPr>
      <p:grpSpPr>
        <a:xfrm>
          <a:off x="0" y="0"/>
          <a:ext cx="0" cy="0"/>
          <a:chOff x="0" y="0"/>
          <a:chExt cx="0" cy="0"/>
        </a:xfrm>
      </p:grpSpPr>
      <p:pic>
        <p:nvPicPr>
          <p:cNvPr id="18" name="Picture 17" descr="Circles_Bottom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11533" y="3984430"/>
            <a:ext cx="1532466" cy="1159070"/>
          </a:xfrm>
          <a:prstGeom prst="rect">
            <a:avLst/>
          </a:prstGeom>
        </p:spPr>
      </p:pic>
      <p:sp>
        <p:nvSpPr>
          <p:cNvPr id="7" name="Chart Placeholder 5"/>
          <p:cNvSpPr>
            <a:spLocks noGrp="1"/>
          </p:cNvSpPr>
          <p:nvPr>
            <p:ph type="chart" sz="quarter" idx="10" hasCustomPrompt="1"/>
          </p:nvPr>
        </p:nvSpPr>
        <p:spPr>
          <a:xfrm>
            <a:off x="2713038" y="1377883"/>
            <a:ext cx="3676650" cy="2757488"/>
          </a:xfrm>
          <a:prstGeom prst="rect">
            <a:avLst/>
          </a:prstGeom>
        </p:spPr>
        <p:txBody>
          <a:bodyPr vert="horz" anchor="ctr" anchorCtr="0"/>
          <a:lstStyle>
            <a:lvl1pPr marL="0" indent="0" algn="ctr">
              <a:buNone/>
              <a:defRPr sz="1200" i="1">
                <a:solidFill>
                  <a:schemeClr val="tx2"/>
                </a:solidFill>
              </a:defRPr>
            </a:lvl1pPr>
          </a:lstStyle>
          <a:p>
            <a:r>
              <a:rPr lang="en-US"/>
              <a:t>Insert Chart</a:t>
            </a:r>
          </a:p>
        </p:txBody>
      </p:sp>
      <p:sp>
        <p:nvSpPr>
          <p:cNvPr id="9" name="Text Placeholder 8"/>
          <p:cNvSpPr>
            <a:spLocks noGrp="1"/>
          </p:cNvSpPr>
          <p:nvPr>
            <p:ph type="body" sz="quarter" idx="11" hasCustomPrompt="1"/>
          </p:nvPr>
        </p:nvSpPr>
        <p:spPr>
          <a:xfrm>
            <a:off x="747648" y="1392667"/>
            <a:ext cx="1965389"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10" name="Text Placeholder 8"/>
          <p:cNvSpPr>
            <a:spLocks noGrp="1"/>
          </p:cNvSpPr>
          <p:nvPr>
            <p:ph type="body" sz="quarter" idx="12" hasCustomPrompt="1"/>
          </p:nvPr>
        </p:nvSpPr>
        <p:spPr>
          <a:xfrm>
            <a:off x="747648" y="2329241"/>
            <a:ext cx="1965390"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11" name="Text Placeholder 8"/>
          <p:cNvSpPr>
            <a:spLocks noGrp="1"/>
          </p:cNvSpPr>
          <p:nvPr>
            <p:ph type="body" sz="quarter" idx="13" hasCustomPrompt="1"/>
          </p:nvPr>
        </p:nvSpPr>
        <p:spPr>
          <a:xfrm>
            <a:off x="747648" y="3304109"/>
            <a:ext cx="1965390"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16" name="Text Placeholder 15"/>
          <p:cNvSpPr>
            <a:spLocks noGrp="1"/>
          </p:cNvSpPr>
          <p:nvPr>
            <p:ph type="body" sz="quarter" idx="17" hasCustomPrompt="1"/>
          </p:nvPr>
        </p:nvSpPr>
        <p:spPr>
          <a:xfrm>
            <a:off x="689950" y="4915589"/>
            <a:ext cx="7158038" cy="92333"/>
          </a:xfrm>
          <a:prstGeom prst="rect">
            <a:avLst/>
          </a:prstGeom>
        </p:spPr>
        <p:txBody>
          <a:bodyPr vert="horz" lIns="0" tIns="0" rIns="0" bIns="0">
            <a:spAutoFit/>
          </a:bodyPr>
          <a:lstStyle>
            <a:lvl1pPr marL="0" indent="0">
              <a:buNone/>
              <a:defRPr sz="6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Insert source text here</a:t>
            </a:r>
          </a:p>
        </p:txBody>
      </p:sp>
      <p:sp>
        <p:nvSpPr>
          <p:cNvPr id="21" name="TextBox 20"/>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17" name="Picture 16"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20"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23" name="Text Placeholder 8"/>
          <p:cNvSpPr>
            <a:spLocks noGrp="1"/>
          </p:cNvSpPr>
          <p:nvPr>
            <p:ph type="body" sz="quarter" idx="18" hasCustomPrompt="1"/>
          </p:nvPr>
        </p:nvSpPr>
        <p:spPr>
          <a:xfrm>
            <a:off x="6433649" y="1392667"/>
            <a:ext cx="1965389"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24" name="Text Placeholder 8"/>
          <p:cNvSpPr>
            <a:spLocks noGrp="1"/>
          </p:cNvSpPr>
          <p:nvPr>
            <p:ph type="body" sz="quarter" idx="19" hasCustomPrompt="1"/>
          </p:nvPr>
        </p:nvSpPr>
        <p:spPr>
          <a:xfrm>
            <a:off x="6433649" y="2329241"/>
            <a:ext cx="1965390"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
        <p:nvSpPr>
          <p:cNvPr id="25" name="Text Placeholder 8"/>
          <p:cNvSpPr>
            <a:spLocks noGrp="1"/>
          </p:cNvSpPr>
          <p:nvPr>
            <p:ph type="body" sz="quarter" idx="20" hasCustomPrompt="1"/>
          </p:nvPr>
        </p:nvSpPr>
        <p:spPr>
          <a:xfrm>
            <a:off x="6433649" y="3304109"/>
            <a:ext cx="1965390" cy="710964"/>
          </a:xfrm>
          <a:prstGeom prst="rect">
            <a:avLst/>
          </a:prstGeom>
        </p:spPr>
        <p:txBody>
          <a:bodyPr vert="horz" wrap="square" lIns="0" tIns="0" rIns="0" bIns="0">
            <a:spAutoFit/>
          </a:bodyPr>
          <a:lstStyle>
            <a:lvl1pPr marL="0" indent="0">
              <a:lnSpc>
                <a:spcPct val="110000"/>
              </a:lnSpc>
              <a:buNone/>
              <a:defRPr sz="1400" b="0" baseline="0">
                <a:solidFill>
                  <a:schemeClr val="tx2"/>
                </a:solidFill>
              </a:defRPr>
            </a:lvl1pPr>
          </a:lstStyle>
          <a:p>
            <a:pPr lvl="0"/>
            <a:r>
              <a:rPr lang="en-US"/>
              <a:t>Descriptor copy for graphs/charts. Replace with your own copy</a:t>
            </a:r>
          </a:p>
        </p:txBody>
      </p:sp>
    </p:spTree>
    <p:extLst>
      <p:ext uri="{BB962C8B-B14F-4D97-AF65-F5344CB8AC3E}">
        <p14:creationId xmlns:p14="http://schemas.microsoft.com/office/powerpoint/2010/main" val="3811231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SLIDE_RIGHT">
    <p:spTree>
      <p:nvGrpSpPr>
        <p:cNvPr id="1" name=""/>
        <p:cNvGrpSpPr/>
        <p:nvPr/>
      </p:nvGrpSpPr>
      <p:grpSpPr>
        <a:xfrm>
          <a:off x="0" y="0"/>
          <a:ext cx="0" cy="0"/>
          <a:chOff x="0" y="0"/>
          <a:chExt cx="0" cy="0"/>
        </a:xfrm>
      </p:grpSpPr>
      <p:pic>
        <p:nvPicPr>
          <p:cNvPr id="16" name="Picture 15" descr="Circles_Bottom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0" y="0"/>
            <a:ext cx="1193799" cy="902922"/>
          </a:xfrm>
          <a:prstGeom prst="rect">
            <a:avLst/>
          </a:prstGeom>
        </p:spPr>
      </p:pic>
      <p:sp>
        <p:nvSpPr>
          <p:cNvPr id="4" name="Chart Placeholder 5"/>
          <p:cNvSpPr>
            <a:spLocks noGrp="1"/>
          </p:cNvSpPr>
          <p:nvPr>
            <p:ph type="chart" sz="quarter" idx="10" hasCustomPrompt="1"/>
          </p:nvPr>
        </p:nvSpPr>
        <p:spPr>
          <a:xfrm>
            <a:off x="4086520" y="1245600"/>
            <a:ext cx="4558888" cy="2994978"/>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a:t>Insert </a:t>
            </a:r>
            <a:r>
              <a:rPr lang="en-US" err="1"/>
              <a:t>Qlik</a:t>
            </a:r>
            <a:r>
              <a:rPr lang="en-US"/>
              <a:t> Industry Image</a:t>
            </a:r>
          </a:p>
          <a:p>
            <a:endParaRPr lang="en-US"/>
          </a:p>
        </p:txBody>
      </p:sp>
      <p:sp>
        <p:nvSpPr>
          <p:cNvPr id="18" name="TextBox 1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sp>
        <p:nvSpPr>
          <p:cNvPr id="10" name="Text Placeholder 15"/>
          <p:cNvSpPr>
            <a:spLocks noGrp="1"/>
          </p:cNvSpPr>
          <p:nvPr>
            <p:ph type="body" sz="quarter" idx="17" hasCustomPrompt="1"/>
          </p:nvPr>
        </p:nvSpPr>
        <p:spPr>
          <a:xfrm>
            <a:off x="689950" y="4915589"/>
            <a:ext cx="7158038" cy="92333"/>
          </a:xfrm>
          <a:prstGeom prst="rect">
            <a:avLst/>
          </a:prstGeom>
        </p:spPr>
        <p:txBody>
          <a:bodyPr vert="horz" lIns="0" tIns="0" rIns="0" bIns="0">
            <a:spAutoFit/>
          </a:bodyPr>
          <a:lstStyle>
            <a:lvl1pPr marL="0" indent="0">
              <a:buNone/>
              <a:defRPr sz="6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Insert source text here</a:t>
            </a:r>
          </a:p>
        </p:txBody>
      </p:sp>
      <p:pic>
        <p:nvPicPr>
          <p:cNvPr id="14" name="Picture 13"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9" name="Text Placeholder 4"/>
          <p:cNvSpPr>
            <a:spLocks noGrp="1"/>
          </p:cNvSpPr>
          <p:nvPr>
            <p:ph type="body" sz="quarter" idx="14" hasCustomPrompt="1"/>
          </p:nvPr>
        </p:nvSpPr>
        <p:spPr>
          <a:xfrm>
            <a:off x="763199" y="1245600"/>
            <a:ext cx="3110401" cy="2224800"/>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785616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_LEFT">
    <p:spTree>
      <p:nvGrpSpPr>
        <p:cNvPr id="1" name=""/>
        <p:cNvGrpSpPr/>
        <p:nvPr/>
      </p:nvGrpSpPr>
      <p:grpSpPr>
        <a:xfrm>
          <a:off x="0" y="0"/>
          <a:ext cx="0" cy="0"/>
          <a:chOff x="0" y="0"/>
          <a:chExt cx="0" cy="0"/>
        </a:xfrm>
      </p:grpSpPr>
      <p:pic>
        <p:nvPicPr>
          <p:cNvPr id="16" name="Picture 15" descr="Circles_Bottom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flipH="1">
            <a:off x="7997342" y="0"/>
            <a:ext cx="1146658" cy="868375"/>
          </a:xfrm>
          <a:prstGeom prst="rect">
            <a:avLst/>
          </a:prstGeom>
        </p:spPr>
      </p:pic>
      <p:sp>
        <p:nvSpPr>
          <p:cNvPr id="4" name="Chart Placeholder 5"/>
          <p:cNvSpPr>
            <a:spLocks noGrp="1"/>
          </p:cNvSpPr>
          <p:nvPr>
            <p:ph type="chart" sz="quarter" idx="10" hasCustomPrompt="1"/>
          </p:nvPr>
        </p:nvSpPr>
        <p:spPr>
          <a:xfrm>
            <a:off x="763199" y="1245600"/>
            <a:ext cx="4558888" cy="2994978"/>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a:t>Insert </a:t>
            </a:r>
            <a:r>
              <a:rPr lang="en-US" err="1"/>
              <a:t>Qlik</a:t>
            </a:r>
            <a:r>
              <a:rPr lang="en-US"/>
              <a:t> Industry Image</a:t>
            </a:r>
          </a:p>
          <a:p>
            <a:endParaRPr lang="en-US"/>
          </a:p>
        </p:txBody>
      </p:sp>
      <p:sp>
        <p:nvSpPr>
          <p:cNvPr id="18" name="TextBox 1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sp>
        <p:nvSpPr>
          <p:cNvPr id="10" name="Text Placeholder 15"/>
          <p:cNvSpPr>
            <a:spLocks noGrp="1"/>
          </p:cNvSpPr>
          <p:nvPr>
            <p:ph type="body" sz="quarter" idx="17" hasCustomPrompt="1"/>
          </p:nvPr>
        </p:nvSpPr>
        <p:spPr>
          <a:xfrm>
            <a:off x="689950" y="4915589"/>
            <a:ext cx="7158038" cy="92333"/>
          </a:xfrm>
          <a:prstGeom prst="rect">
            <a:avLst/>
          </a:prstGeom>
        </p:spPr>
        <p:txBody>
          <a:bodyPr vert="horz" lIns="0" tIns="0" rIns="0" bIns="0">
            <a:spAutoFit/>
          </a:bodyPr>
          <a:lstStyle>
            <a:lvl1pPr marL="0" indent="0">
              <a:buNone/>
              <a:defRPr sz="600" i="1"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Insert source text here</a:t>
            </a:r>
          </a:p>
        </p:txBody>
      </p:sp>
      <p:pic>
        <p:nvPicPr>
          <p:cNvPr id="14" name="Picture 13"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5" name="Text Placeholder 4"/>
          <p:cNvSpPr>
            <a:spLocks noGrp="1"/>
          </p:cNvSpPr>
          <p:nvPr>
            <p:ph type="body" sz="quarter" idx="14" hasCustomPrompt="1"/>
          </p:nvPr>
        </p:nvSpPr>
        <p:spPr>
          <a:xfrm>
            <a:off x="5535007" y="1245600"/>
            <a:ext cx="3110401" cy="2224800"/>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2671834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pic>
        <p:nvPicPr>
          <p:cNvPr id="9" name="Picture 8"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67968" cy="743712"/>
          </a:xfrm>
          <a:prstGeom prst="rect">
            <a:avLst/>
          </a:prstGeom>
        </p:spPr>
      </p:pic>
      <p:pic>
        <p:nvPicPr>
          <p:cNvPr id="12" name="Picture 11" descr="Qlik_L01_PPT_-06.jpg"/>
          <p:cNvPicPr>
            <a:picLocks noChangeAspect="1"/>
          </p:cNvPicPr>
          <p:nvPr userDrawn="1"/>
        </p:nvPicPr>
        <p:blipFill rotWithShape="1">
          <a:blip r:embed="rId3"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sp>
        <p:nvSpPr>
          <p:cNvPr id="5" name="Table Placeholder 4"/>
          <p:cNvSpPr>
            <a:spLocks noGrp="1"/>
          </p:cNvSpPr>
          <p:nvPr>
            <p:ph type="tbl" sz="quarter" idx="10" hasCustomPrompt="1"/>
          </p:nvPr>
        </p:nvSpPr>
        <p:spPr>
          <a:xfrm>
            <a:off x="763198" y="1245600"/>
            <a:ext cx="7711201" cy="3554999"/>
          </a:xfrm>
          <a:prstGeom prst="rect">
            <a:avLst/>
          </a:prstGeom>
        </p:spPr>
        <p:txBody>
          <a:bodyPr vert="horz" anchor="ctr" anchorCtr="0"/>
          <a:lstStyle>
            <a:lvl1pPr marL="0" indent="0" algn="ctr">
              <a:buNone/>
              <a:defRPr sz="1200" i="1">
                <a:solidFill>
                  <a:schemeClr val="tx2"/>
                </a:solidFill>
              </a:defRPr>
            </a:lvl1pPr>
          </a:lstStyle>
          <a:p>
            <a:r>
              <a:rPr lang="en-US"/>
              <a:t>Insert Table</a:t>
            </a:r>
          </a:p>
        </p:txBody>
      </p:sp>
      <p:sp>
        <p:nvSpPr>
          <p:cNvPr id="11" name="TextBox 10"/>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7" name="Picture 6"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1458375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_TEXT TOP">
    <p:spTree>
      <p:nvGrpSpPr>
        <p:cNvPr id="1" name=""/>
        <p:cNvGrpSpPr/>
        <p:nvPr/>
      </p:nvGrpSpPr>
      <p:grpSpPr>
        <a:xfrm>
          <a:off x="0" y="0"/>
          <a:ext cx="0" cy="0"/>
          <a:chOff x="0" y="0"/>
          <a:chExt cx="0" cy="0"/>
        </a:xfrm>
      </p:grpSpPr>
      <p:pic>
        <p:nvPicPr>
          <p:cNvPr id="9" name="Picture 8"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67968" cy="743712"/>
          </a:xfrm>
          <a:prstGeom prst="rect">
            <a:avLst/>
          </a:prstGeom>
        </p:spPr>
      </p:pic>
      <p:pic>
        <p:nvPicPr>
          <p:cNvPr id="12" name="Picture 11" descr="Qlik_L01_PPT_-06.jpg"/>
          <p:cNvPicPr>
            <a:picLocks noChangeAspect="1"/>
          </p:cNvPicPr>
          <p:nvPr userDrawn="1"/>
        </p:nvPicPr>
        <p:blipFill rotWithShape="1">
          <a:blip r:embed="rId3"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sp>
        <p:nvSpPr>
          <p:cNvPr id="5" name="Table Placeholder 4"/>
          <p:cNvSpPr>
            <a:spLocks noGrp="1"/>
          </p:cNvSpPr>
          <p:nvPr>
            <p:ph type="tbl" sz="quarter" idx="10" hasCustomPrompt="1"/>
          </p:nvPr>
        </p:nvSpPr>
        <p:spPr>
          <a:xfrm>
            <a:off x="763198" y="2453054"/>
            <a:ext cx="7882211" cy="2347545"/>
          </a:xfrm>
          <a:prstGeom prst="rect">
            <a:avLst/>
          </a:prstGeom>
        </p:spPr>
        <p:txBody>
          <a:bodyPr vert="horz" anchor="ctr" anchorCtr="0"/>
          <a:lstStyle>
            <a:lvl1pPr marL="0" indent="0" algn="ctr">
              <a:buNone/>
              <a:defRPr sz="1200" i="1">
                <a:solidFill>
                  <a:schemeClr val="tx2"/>
                </a:solidFill>
              </a:defRPr>
            </a:lvl1pPr>
          </a:lstStyle>
          <a:p>
            <a:r>
              <a:rPr lang="en-US"/>
              <a:t>Insert Table</a:t>
            </a:r>
          </a:p>
        </p:txBody>
      </p:sp>
      <p:sp>
        <p:nvSpPr>
          <p:cNvPr id="11" name="TextBox 10"/>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7" name="Picture 6"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5" name="Text Placeholder 4"/>
          <p:cNvSpPr>
            <a:spLocks noGrp="1"/>
          </p:cNvSpPr>
          <p:nvPr>
            <p:ph type="body" sz="quarter" idx="14" hasCustomPrompt="1"/>
          </p:nvPr>
        </p:nvSpPr>
        <p:spPr>
          <a:xfrm>
            <a:off x="763199" y="1245600"/>
            <a:ext cx="7882209" cy="122802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a:t>
            </a:r>
          </a:p>
        </p:txBody>
      </p:sp>
    </p:spTree>
    <p:extLst>
      <p:ext uri="{BB962C8B-B14F-4D97-AF65-F5344CB8AC3E}">
        <p14:creationId xmlns:p14="http://schemas.microsoft.com/office/powerpoint/2010/main" val="366555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_TEXT BOTTOM">
    <p:spTree>
      <p:nvGrpSpPr>
        <p:cNvPr id="1" name=""/>
        <p:cNvGrpSpPr/>
        <p:nvPr/>
      </p:nvGrpSpPr>
      <p:grpSpPr>
        <a:xfrm>
          <a:off x="0" y="0"/>
          <a:ext cx="0" cy="0"/>
          <a:chOff x="0" y="0"/>
          <a:chExt cx="0" cy="0"/>
        </a:xfrm>
      </p:grpSpPr>
      <p:pic>
        <p:nvPicPr>
          <p:cNvPr id="9" name="Picture 8"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67968" cy="743712"/>
          </a:xfrm>
          <a:prstGeom prst="rect">
            <a:avLst/>
          </a:prstGeom>
        </p:spPr>
      </p:pic>
      <p:pic>
        <p:nvPicPr>
          <p:cNvPr id="12" name="Picture 11" descr="Qlik_L01_PPT_-06.jpg"/>
          <p:cNvPicPr>
            <a:picLocks noChangeAspect="1"/>
          </p:cNvPicPr>
          <p:nvPr userDrawn="1"/>
        </p:nvPicPr>
        <p:blipFill rotWithShape="1">
          <a:blip r:embed="rId3"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sp>
        <p:nvSpPr>
          <p:cNvPr id="5" name="Table Placeholder 4"/>
          <p:cNvSpPr>
            <a:spLocks noGrp="1"/>
          </p:cNvSpPr>
          <p:nvPr>
            <p:ph type="tbl" sz="quarter" idx="10" hasCustomPrompt="1"/>
          </p:nvPr>
        </p:nvSpPr>
        <p:spPr>
          <a:xfrm>
            <a:off x="763198" y="1226475"/>
            <a:ext cx="7882211" cy="2347545"/>
          </a:xfrm>
          <a:prstGeom prst="rect">
            <a:avLst/>
          </a:prstGeom>
        </p:spPr>
        <p:txBody>
          <a:bodyPr vert="horz" anchor="ctr" anchorCtr="0"/>
          <a:lstStyle>
            <a:lvl1pPr marL="0" indent="0" algn="ctr">
              <a:buNone/>
              <a:defRPr sz="1200" i="1">
                <a:solidFill>
                  <a:schemeClr val="tx2"/>
                </a:solidFill>
              </a:defRPr>
            </a:lvl1pPr>
          </a:lstStyle>
          <a:p>
            <a:r>
              <a:rPr lang="en-US"/>
              <a:t>Insert Table</a:t>
            </a:r>
          </a:p>
        </p:txBody>
      </p:sp>
      <p:sp>
        <p:nvSpPr>
          <p:cNvPr id="11" name="TextBox 10"/>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7" name="Picture 6"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6" name="Text Placeholder 4"/>
          <p:cNvSpPr>
            <a:spLocks noGrp="1"/>
          </p:cNvSpPr>
          <p:nvPr>
            <p:ph type="body" sz="quarter" idx="14" hasCustomPrompt="1"/>
          </p:nvPr>
        </p:nvSpPr>
        <p:spPr>
          <a:xfrm>
            <a:off x="763199" y="3670992"/>
            <a:ext cx="7882209" cy="122802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a:t>
            </a:r>
          </a:p>
        </p:txBody>
      </p:sp>
    </p:spTree>
    <p:extLst>
      <p:ext uri="{BB962C8B-B14F-4D97-AF65-F5344CB8AC3E}">
        <p14:creationId xmlns:p14="http://schemas.microsoft.com/office/powerpoint/2010/main" val="2818737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_WITH  SMALL HEADER">
    <p:spTree>
      <p:nvGrpSpPr>
        <p:cNvPr id="1" name=""/>
        <p:cNvGrpSpPr/>
        <p:nvPr/>
      </p:nvGrpSpPr>
      <p:grpSpPr>
        <a:xfrm>
          <a:off x="0" y="0"/>
          <a:ext cx="0" cy="0"/>
          <a:chOff x="0" y="0"/>
          <a:chExt cx="0" cy="0"/>
        </a:xfrm>
      </p:grpSpPr>
      <p:sp>
        <p:nvSpPr>
          <p:cNvPr id="7" name="Chart Placeholder 5"/>
          <p:cNvSpPr>
            <a:spLocks noGrp="1"/>
          </p:cNvSpPr>
          <p:nvPr>
            <p:ph type="chart" sz="quarter" idx="10" hasCustomPrompt="1"/>
          </p:nvPr>
        </p:nvSpPr>
        <p:spPr>
          <a:xfrm>
            <a:off x="818386" y="1245600"/>
            <a:ext cx="2898480" cy="2656800"/>
          </a:xfrm>
          <a:prstGeom prst="rect">
            <a:avLst/>
          </a:prstGeom>
        </p:spPr>
        <p:txBody>
          <a:bodyPr vert="horz" anchor="ctr" anchorCtr="0"/>
          <a:lstStyle>
            <a:lvl1pPr marL="0" marR="0" indent="0" algn="ctr" defTabSz="457200" rtl="0" eaLnBrk="1" fontAlgn="auto" latinLnBrk="0" hangingPunct="1">
              <a:lnSpc>
                <a:spcPct val="100000"/>
              </a:lnSpc>
              <a:spcBef>
                <a:spcPct val="20000"/>
              </a:spcBef>
              <a:spcAft>
                <a:spcPts val="0"/>
              </a:spcAft>
              <a:buClrTx/>
              <a:buSzTx/>
              <a:buFont typeface="Arial"/>
              <a:buNone/>
              <a:tabLst/>
              <a:defRPr sz="1200" i="1">
                <a:solidFill>
                  <a:schemeClr val="tx2"/>
                </a:solidFill>
              </a:defRPr>
            </a:lvl1pPr>
          </a:lstStyle>
          <a:p>
            <a:r>
              <a:rPr lang="en-US"/>
              <a:t>Insert </a:t>
            </a:r>
            <a:r>
              <a:rPr lang="en-US" err="1"/>
              <a:t>Qlik</a:t>
            </a:r>
            <a:r>
              <a:rPr lang="en-US"/>
              <a:t> Industry Image</a:t>
            </a:r>
          </a:p>
          <a:p>
            <a:endParaRPr lang="en-US"/>
          </a:p>
        </p:txBody>
      </p:sp>
      <p:sp>
        <p:nvSpPr>
          <p:cNvPr id="8" name="Title 1"/>
          <p:cNvSpPr>
            <a:spLocks noGrp="1"/>
          </p:cNvSpPr>
          <p:nvPr>
            <p:ph type="title" hasCustomPrompt="1"/>
          </p:nvPr>
        </p:nvSpPr>
        <p:spPr>
          <a:xfrm>
            <a:off x="3869010" y="777043"/>
            <a:ext cx="3251457" cy="369332"/>
          </a:xfrm>
          <a:prstGeom prst="rect">
            <a:avLst/>
          </a:prstGeom>
        </p:spPr>
        <p:txBody>
          <a:bodyPr wrap="square" lIns="0" tIns="0" rIns="0" bIns="0" anchor="t" anchorCtr="0">
            <a:spAutoFit/>
          </a:bodyPr>
          <a:lstStyle>
            <a:lvl1pPr algn="l">
              <a:defRPr sz="2400" b="0">
                <a:solidFill>
                  <a:schemeClr val="tx1"/>
                </a:solidFill>
              </a:defRPr>
            </a:lvl1pPr>
          </a:lstStyle>
          <a:p>
            <a:r>
              <a:rPr lang="en-US"/>
              <a:t>Main headline here</a:t>
            </a:r>
          </a:p>
        </p:txBody>
      </p:sp>
      <p:cxnSp>
        <p:nvCxnSpPr>
          <p:cNvPr id="3" name="Straight Connector 2"/>
          <p:cNvCxnSpPr/>
          <p:nvPr userDrawn="1"/>
        </p:nvCxnSpPr>
        <p:spPr>
          <a:xfrm>
            <a:off x="3852334" y="1161943"/>
            <a:ext cx="4620096"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pic>
        <p:nvPicPr>
          <p:cNvPr id="12" name="Picture 11"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ext Placeholder 4"/>
          <p:cNvSpPr>
            <a:spLocks noGrp="1"/>
          </p:cNvSpPr>
          <p:nvPr>
            <p:ph type="body" sz="quarter" idx="14" hasCustomPrompt="1"/>
          </p:nvPr>
        </p:nvSpPr>
        <p:spPr>
          <a:xfrm>
            <a:off x="3869011" y="1245600"/>
            <a:ext cx="4603419" cy="1683538"/>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3660646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20" name="Picture 19"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21" name="Picture 20"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4" name="Text Placeholder 15"/>
          <p:cNvSpPr>
            <a:spLocks noGrp="1"/>
          </p:cNvSpPr>
          <p:nvPr>
            <p:ph type="body" sz="quarter" idx="17" hasCustomPrompt="1"/>
          </p:nvPr>
        </p:nvSpPr>
        <p:spPr>
          <a:xfrm>
            <a:off x="763198" y="3734301"/>
            <a:ext cx="7711201" cy="138499"/>
          </a:xfrm>
          <a:prstGeom prst="rect">
            <a:avLst/>
          </a:prstGeom>
        </p:spPr>
        <p:txBody>
          <a:bodyPr vert="horz" wrap="square" lIns="0" tIns="0" rIns="0" bIns="0">
            <a:spAutoFit/>
          </a:bodyPr>
          <a:lstStyle>
            <a:lvl1pPr marL="0" indent="0">
              <a:buNone/>
              <a:defRPr sz="900" b="1" baseline="0">
                <a:solidFill>
                  <a:schemeClr val="tx2"/>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Title of Publication and Date where quote was pulled</a:t>
            </a:r>
          </a:p>
        </p:txBody>
      </p:sp>
      <p:sp>
        <p:nvSpPr>
          <p:cNvPr id="5" name="Text Placeholder 15"/>
          <p:cNvSpPr>
            <a:spLocks noGrp="1"/>
          </p:cNvSpPr>
          <p:nvPr>
            <p:ph type="body" sz="quarter" idx="18" hasCustomPrompt="1"/>
          </p:nvPr>
        </p:nvSpPr>
        <p:spPr>
          <a:xfrm>
            <a:off x="763198" y="3910968"/>
            <a:ext cx="7711201" cy="369332"/>
          </a:xfrm>
          <a:prstGeom prst="rect">
            <a:avLst/>
          </a:prstGeom>
        </p:spPr>
        <p:txBody>
          <a:bodyPr vert="horz" wrap="square" lIns="0" tIns="0" rIns="0" bIns="0">
            <a:spAutoFit/>
          </a:bodyPr>
          <a:lstStyle>
            <a:lvl1pPr marL="0" indent="0">
              <a:buNone/>
              <a:defRPr sz="800" baseline="0">
                <a:solidFill>
                  <a:schemeClr val="tx1"/>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a:t>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a:t>
            </a:r>
          </a:p>
        </p:txBody>
      </p:sp>
      <p:sp>
        <p:nvSpPr>
          <p:cNvPr id="17" name="TextBox 16"/>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9" name="Picture 8"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13"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8" name="Text Placeholder 9"/>
          <p:cNvSpPr>
            <a:spLocks noGrp="1"/>
          </p:cNvSpPr>
          <p:nvPr>
            <p:ph type="body" sz="quarter" idx="21" hasCustomPrompt="1"/>
          </p:nvPr>
        </p:nvSpPr>
        <p:spPr>
          <a:xfrm>
            <a:off x="763199" y="1222688"/>
            <a:ext cx="7711201" cy="2261816"/>
          </a:xfrm>
          <a:prstGeom prst="rect">
            <a:avLst/>
          </a:prstGeom>
        </p:spPr>
        <p:txBody>
          <a:bodyPr vert="horz" wrap="none" lIns="0" tIns="0" rIns="0" bIns="0" anchor="ct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sz="2800" b="1" baseline="0">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US"/>
              <a:t>“Insert quote here and adjust </a:t>
            </a:r>
            <a:br>
              <a:rPr lang="en-US"/>
            </a:br>
            <a:r>
              <a:rPr lang="en-US"/>
              <a:t>the quotation marks to suit </a:t>
            </a:r>
            <a:br>
              <a:rPr lang="en-US"/>
            </a:br>
            <a:r>
              <a:rPr lang="en-US"/>
              <a:t>your quote length.”</a:t>
            </a:r>
          </a:p>
        </p:txBody>
      </p:sp>
    </p:spTree>
    <p:extLst>
      <p:ext uri="{BB962C8B-B14F-4D97-AF65-F5344CB8AC3E}">
        <p14:creationId xmlns:p14="http://schemas.microsoft.com/office/powerpoint/2010/main" val="2209774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NAPSHOT_A">
    <p:spTree>
      <p:nvGrpSpPr>
        <p:cNvPr id="1" name=""/>
        <p:cNvGrpSpPr/>
        <p:nvPr/>
      </p:nvGrpSpPr>
      <p:grpSpPr>
        <a:xfrm>
          <a:off x="0" y="0"/>
          <a:ext cx="0" cy="0"/>
          <a:chOff x="0" y="0"/>
          <a:chExt cx="0" cy="0"/>
        </a:xfrm>
      </p:grpSpPr>
      <p:pic>
        <p:nvPicPr>
          <p:cNvPr id="40" name="Picture 39"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sp>
        <p:nvSpPr>
          <p:cNvPr id="5" name="Text Placeholder 8"/>
          <p:cNvSpPr>
            <a:spLocks noGrp="1"/>
          </p:cNvSpPr>
          <p:nvPr>
            <p:ph type="body" sz="quarter" idx="25" hasCustomPrompt="1"/>
          </p:nvPr>
        </p:nvSpPr>
        <p:spPr>
          <a:xfrm>
            <a:off x="763199" y="1972615"/>
            <a:ext cx="3664288" cy="1218795"/>
          </a:xfrm>
          <a:prstGeom prst="rect">
            <a:avLst/>
          </a:prstGeom>
        </p:spPr>
        <p:txBody>
          <a:bodyPr vert="horz" wrap="square" lIns="0" tIns="0" rIns="0" bIns="0">
            <a:spAutoFit/>
          </a:bodyPr>
          <a:lstStyle>
            <a:lvl1pPr marL="0" indent="0">
              <a:lnSpc>
                <a:spcPct val="100000"/>
              </a:lnSpc>
              <a:spcBef>
                <a:spcPts val="0"/>
              </a:spcBef>
              <a:spcAft>
                <a:spcPts val="0"/>
              </a:spcAft>
              <a:buClr>
                <a:schemeClr val="accent1"/>
              </a:buClr>
              <a:buFont typeface="Arial"/>
              <a:buNone/>
              <a:tabLst>
                <a:tab pos="115888" algn="l"/>
              </a:tabLst>
              <a:defRPr sz="1200" b="0" baseline="0">
                <a:solidFill>
                  <a:schemeClr val="accent1"/>
                </a:solidFill>
              </a:defRPr>
            </a:lvl1pPr>
          </a:lstStyle>
          <a:p>
            <a:pPr>
              <a:lnSpc>
                <a:spcPct val="110000"/>
              </a:lnSpc>
            </a:pPr>
            <a:r>
              <a:rPr lang="en-US" sz="1200">
                <a:solidFill>
                  <a:schemeClr val="accent1"/>
                </a:solidFill>
              </a:rPr>
              <a:t>“Customer quote goes here. The following copy is an example. We call the application we built using </a:t>
            </a:r>
            <a:r>
              <a:rPr lang="en-US" sz="1200" err="1">
                <a:solidFill>
                  <a:schemeClr val="accent1"/>
                </a:solidFill>
              </a:rPr>
              <a:t>QlikView</a:t>
            </a:r>
            <a:r>
              <a:rPr lang="en-US" sz="1200">
                <a:solidFill>
                  <a:schemeClr val="accent1"/>
                </a:solidFill>
              </a:rPr>
              <a:t> our ‘window’ because it lets us immediately see into over a billion data records to find the important stories locked inside the data. With this platform we…”</a:t>
            </a:r>
            <a:endParaRPr lang="en-US" sz="1200" i="1">
              <a:solidFill>
                <a:schemeClr val="accent1"/>
              </a:solidFill>
            </a:endParaRPr>
          </a:p>
        </p:txBody>
      </p:sp>
      <p:cxnSp>
        <p:nvCxnSpPr>
          <p:cNvPr id="9" name="Straight Connector 8"/>
          <p:cNvCxnSpPr/>
          <p:nvPr userDrawn="1"/>
        </p:nvCxnSpPr>
        <p:spPr>
          <a:xfrm>
            <a:off x="4567160" y="978874"/>
            <a:ext cx="0" cy="3881896"/>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766456" y="2187593"/>
            <a:ext cx="3727779"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4766456" y="3554803"/>
            <a:ext cx="3727779"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5" name="Text Placeholder 4"/>
          <p:cNvSpPr>
            <a:spLocks noGrp="1"/>
          </p:cNvSpPr>
          <p:nvPr>
            <p:ph type="body" sz="quarter" idx="10" hasCustomPrompt="1"/>
          </p:nvPr>
        </p:nvSpPr>
        <p:spPr>
          <a:xfrm>
            <a:off x="4766458" y="1002826"/>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Challenges</a:t>
            </a:r>
          </a:p>
        </p:txBody>
      </p:sp>
      <p:sp>
        <p:nvSpPr>
          <p:cNvPr id="26" name="Text Placeholder 7"/>
          <p:cNvSpPr>
            <a:spLocks noGrp="1"/>
          </p:cNvSpPr>
          <p:nvPr>
            <p:ph type="body" sz="quarter" idx="11" hasCustomPrompt="1"/>
          </p:nvPr>
        </p:nvSpPr>
        <p:spPr>
          <a:xfrm>
            <a:off x="4766457" y="1326061"/>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29" name="Text Placeholder 4"/>
          <p:cNvSpPr>
            <a:spLocks noGrp="1"/>
          </p:cNvSpPr>
          <p:nvPr>
            <p:ph type="body" sz="quarter" idx="35" hasCustomPrompt="1"/>
          </p:nvPr>
        </p:nvSpPr>
        <p:spPr>
          <a:xfrm>
            <a:off x="4766458" y="2324925"/>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Solution</a:t>
            </a:r>
          </a:p>
        </p:txBody>
      </p:sp>
      <p:sp>
        <p:nvSpPr>
          <p:cNvPr id="33" name="Text Placeholder 4"/>
          <p:cNvSpPr>
            <a:spLocks noGrp="1"/>
          </p:cNvSpPr>
          <p:nvPr>
            <p:ph type="body" sz="quarter" idx="37" hasCustomPrompt="1"/>
          </p:nvPr>
        </p:nvSpPr>
        <p:spPr>
          <a:xfrm>
            <a:off x="4766458" y="3718205"/>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Benefits</a:t>
            </a:r>
          </a:p>
        </p:txBody>
      </p:sp>
      <p:sp>
        <p:nvSpPr>
          <p:cNvPr id="37" name="Text Placeholder 4"/>
          <p:cNvSpPr>
            <a:spLocks noGrp="1"/>
          </p:cNvSpPr>
          <p:nvPr>
            <p:ph type="body" sz="quarter" idx="39" hasCustomPrompt="1"/>
          </p:nvPr>
        </p:nvSpPr>
        <p:spPr>
          <a:xfrm>
            <a:off x="758646" y="3717373"/>
            <a:ext cx="3685776"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About [Company Name Here]</a:t>
            </a:r>
          </a:p>
        </p:txBody>
      </p:sp>
      <p:sp>
        <p:nvSpPr>
          <p:cNvPr id="38" name="Text Placeholder 7"/>
          <p:cNvSpPr>
            <a:spLocks noGrp="1"/>
          </p:cNvSpPr>
          <p:nvPr>
            <p:ph type="body" sz="quarter" idx="40" hasCustomPrompt="1"/>
          </p:nvPr>
        </p:nvSpPr>
        <p:spPr>
          <a:xfrm>
            <a:off x="758645" y="4074476"/>
            <a:ext cx="3685776" cy="555793"/>
          </a:xfrm>
          <a:prstGeom prst="rect">
            <a:avLst/>
          </a:prstGeom>
        </p:spPr>
        <p:txBody>
          <a:bodyPr wrap="square" lIns="0" tIns="0" rIns="0" bIns="0">
            <a:spAutoFit/>
          </a:bodyPr>
          <a:lstStyle>
            <a:lvl1pPr marL="182880" indent="-182880">
              <a:lnSpc>
                <a:spcPct val="110000"/>
              </a:lnSpc>
              <a:spcBef>
                <a:spcPts val="0"/>
              </a:spcBef>
              <a:buClr>
                <a:schemeClr val="accent1"/>
              </a:buClr>
              <a:defRPr sz="1100" baseline="0">
                <a:solidFill>
                  <a:schemeClr val="tx2"/>
                </a:solidFill>
              </a:defRPr>
            </a:lvl1pPr>
            <a:lvl2pPr marL="455613" indent="-230188">
              <a:lnSpc>
                <a:spcPct val="130000"/>
              </a:lnSpc>
              <a:buClr>
                <a:schemeClr val="accent1"/>
              </a:buClr>
              <a:defRPr sz="1100" baseline="0">
                <a:solidFill>
                  <a:schemeClr val="accent3"/>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Insert customer content here</a:t>
            </a:r>
          </a:p>
          <a:p>
            <a:pPr lvl="0"/>
            <a:r>
              <a:rPr lang="en-US"/>
              <a:t>Insert customer content here</a:t>
            </a:r>
          </a:p>
          <a:p>
            <a:pPr lvl="0"/>
            <a:r>
              <a:rPr lang="en-US"/>
              <a:t>Insert customer content here</a:t>
            </a:r>
          </a:p>
        </p:txBody>
      </p:sp>
      <p:sp>
        <p:nvSpPr>
          <p:cNvPr id="39" name="Text Placeholder 7"/>
          <p:cNvSpPr>
            <a:spLocks noGrp="1"/>
          </p:cNvSpPr>
          <p:nvPr>
            <p:ph type="body" sz="quarter" idx="41" hasCustomPrompt="1"/>
          </p:nvPr>
        </p:nvSpPr>
        <p:spPr>
          <a:xfrm>
            <a:off x="763199" y="3243814"/>
            <a:ext cx="3664289" cy="220060"/>
          </a:xfrm>
          <a:prstGeom prst="rect">
            <a:avLst/>
          </a:prstGeom>
        </p:spPr>
        <p:txBody>
          <a:bodyPr wrap="square" lIns="0" tIns="0" rIns="0" bIns="0">
            <a:spAutoFit/>
          </a:bodyPr>
          <a:lstStyle>
            <a:lvl1pPr marL="0" indent="0">
              <a:lnSpc>
                <a:spcPct val="130000"/>
              </a:lnSpc>
              <a:spcBef>
                <a:spcPts val="0"/>
              </a:spcBef>
              <a:buClr>
                <a:schemeClr val="accent1"/>
              </a:buClr>
              <a:buNone/>
              <a:defRPr sz="1100" baseline="0">
                <a:solidFill>
                  <a:schemeClr val="tx2"/>
                </a:solidFill>
              </a:defRPr>
            </a:lvl1pPr>
            <a:lvl2pPr marL="225425" indent="0">
              <a:lnSpc>
                <a:spcPct val="130000"/>
              </a:lnSpc>
              <a:spcBef>
                <a:spcPts val="0"/>
              </a:spcBef>
              <a:buClr>
                <a:schemeClr val="accent1"/>
              </a:buClr>
              <a:buNone/>
              <a:defRPr sz="1100" baseline="0">
                <a:solidFill>
                  <a:schemeClr val="accent3"/>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First and Last Name, Title</a:t>
            </a:r>
          </a:p>
        </p:txBody>
      </p:sp>
      <p:sp>
        <p:nvSpPr>
          <p:cNvPr id="42" name="Picture Placeholder 7"/>
          <p:cNvSpPr>
            <a:spLocks noGrp="1"/>
          </p:cNvSpPr>
          <p:nvPr>
            <p:ph type="pic" sz="quarter" idx="42" hasCustomPrompt="1"/>
          </p:nvPr>
        </p:nvSpPr>
        <p:spPr>
          <a:xfrm>
            <a:off x="780133" y="1002826"/>
            <a:ext cx="3664288" cy="822980"/>
          </a:xfrm>
          <a:prstGeom prst="rect">
            <a:avLst/>
          </a:prstGeom>
          <a:noFill/>
          <a:ln w="76200" cmpd="sng">
            <a:noFill/>
          </a:ln>
          <a:effectLst/>
        </p:spPr>
        <p:txBody>
          <a:bodyPr anchor="ctr" anchorCtr="0"/>
          <a:lstStyle>
            <a:lvl1pPr marL="0" indent="0" algn="ctr">
              <a:buNone/>
              <a:defRPr sz="1200" b="0" i="1">
                <a:solidFill>
                  <a:schemeClr val="tx2"/>
                </a:solidFill>
              </a:defRPr>
            </a:lvl1pPr>
          </a:lstStyle>
          <a:p>
            <a:r>
              <a:rPr lang="en-US"/>
              <a:t>Insert Customer Logo Here</a:t>
            </a:r>
          </a:p>
        </p:txBody>
      </p:sp>
      <p:cxnSp>
        <p:nvCxnSpPr>
          <p:cNvPr id="44" name="Straight Connector 43"/>
          <p:cNvCxnSpPr/>
          <p:nvPr userDrawn="1"/>
        </p:nvCxnSpPr>
        <p:spPr>
          <a:xfrm>
            <a:off x="4586998" y="1009793"/>
            <a:ext cx="0" cy="380107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4766455" y="2147118"/>
            <a:ext cx="3727779"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H="1">
            <a:off x="4766455" y="3542732"/>
            <a:ext cx="3727780" cy="12071"/>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H="1">
            <a:off x="758645" y="3542732"/>
            <a:ext cx="3685777"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23" name="Picture 22"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27" name="Text Placeholder 7"/>
          <p:cNvSpPr>
            <a:spLocks noGrp="1"/>
          </p:cNvSpPr>
          <p:nvPr>
            <p:ph type="body" sz="quarter" idx="43" hasCustomPrompt="1"/>
          </p:nvPr>
        </p:nvSpPr>
        <p:spPr>
          <a:xfrm>
            <a:off x="4766458" y="2649744"/>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28" name="Text Placeholder 7"/>
          <p:cNvSpPr>
            <a:spLocks noGrp="1"/>
          </p:cNvSpPr>
          <p:nvPr>
            <p:ph type="body" sz="quarter" idx="44" hasCustomPrompt="1"/>
          </p:nvPr>
        </p:nvSpPr>
        <p:spPr>
          <a:xfrm>
            <a:off x="4766455" y="4041273"/>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24"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252298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3" name="Picture 2"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pic>
        <p:nvPicPr>
          <p:cNvPr id="5" name="Picture 4"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Tree>
    <p:extLst>
      <p:ext uri="{BB962C8B-B14F-4D97-AF65-F5344CB8AC3E}">
        <p14:creationId xmlns:p14="http://schemas.microsoft.com/office/powerpoint/2010/main" val="3030445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ER SNAPSHOT_B">
    <p:spTree>
      <p:nvGrpSpPr>
        <p:cNvPr id="1" name=""/>
        <p:cNvGrpSpPr/>
        <p:nvPr/>
      </p:nvGrpSpPr>
      <p:grpSpPr>
        <a:xfrm>
          <a:off x="0" y="0"/>
          <a:ext cx="0" cy="0"/>
          <a:chOff x="0" y="0"/>
          <a:chExt cx="0" cy="0"/>
        </a:xfrm>
      </p:grpSpPr>
      <p:pic>
        <p:nvPicPr>
          <p:cNvPr id="46" name="Picture 45"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67968" cy="743712"/>
          </a:xfrm>
          <a:prstGeom prst="rect">
            <a:avLst/>
          </a:prstGeom>
        </p:spPr>
      </p:pic>
      <p:sp>
        <p:nvSpPr>
          <p:cNvPr id="4" name="Picture Placeholder 7"/>
          <p:cNvSpPr>
            <a:spLocks noGrp="1"/>
          </p:cNvSpPr>
          <p:nvPr>
            <p:ph type="pic" sz="quarter" idx="13" hasCustomPrompt="1"/>
          </p:nvPr>
        </p:nvSpPr>
        <p:spPr>
          <a:xfrm>
            <a:off x="780133" y="2187592"/>
            <a:ext cx="3664288" cy="2552693"/>
          </a:xfrm>
          <a:prstGeom prst="rect">
            <a:avLst/>
          </a:prstGeom>
          <a:noFill/>
          <a:ln w="76200" cmpd="sng">
            <a:noFill/>
          </a:ln>
          <a:effectLst/>
        </p:spPr>
        <p:txBody>
          <a:bodyPr anchor="ctr" anchorCtr="0"/>
          <a:lstStyle>
            <a:lvl1pPr marL="0" indent="0" algn="ctr">
              <a:buNone/>
              <a:defRPr sz="1200" i="1">
                <a:solidFill>
                  <a:schemeClr val="tx2"/>
                </a:solidFill>
              </a:defRPr>
            </a:lvl1pPr>
          </a:lstStyle>
          <a:p>
            <a:r>
              <a:rPr lang="en-US"/>
              <a:t>Insert </a:t>
            </a:r>
            <a:r>
              <a:rPr lang="en-US" err="1"/>
              <a:t>Qlik</a:t>
            </a:r>
            <a:r>
              <a:rPr lang="en-US"/>
              <a:t> Industry Image</a:t>
            </a:r>
          </a:p>
        </p:txBody>
      </p:sp>
      <p:sp>
        <p:nvSpPr>
          <p:cNvPr id="20" name="TextBox 19"/>
          <p:cNvSpPr txBox="1"/>
          <p:nvPr userDrawn="1"/>
        </p:nvSpPr>
        <p:spPr>
          <a:xfrm>
            <a:off x="13303750" y="4839464"/>
            <a:ext cx="822960" cy="230832"/>
          </a:xfrm>
          <a:prstGeom prst="rect">
            <a:avLst/>
          </a:prstGeom>
          <a:noFill/>
        </p:spPr>
        <p:txBody>
          <a:bodyPr wrap="square" rtlCol="0">
            <a:spAutoFit/>
          </a:bodyPr>
          <a:lstStyle/>
          <a:p>
            <a:pPr algn="r"/>
            <a:fld id="{E8FE2E68-F185-5D47-B25F-652B0924F704}" type="slidenum">
              <a:rPr lang="en-US" sz="850" smtClean="0">
                <a:solidFill>
                  <a:schemeClr val="tx2">
                    <a:lumMod val="40000"/>
                    <a:lumOff val="60000"/>
                  </a:schemeClr>
                </a:solidFill>
              </a:rPr>
              <a:pPr algn="r"/>
              <a:t>‹#›</a:t>
            </a:fld>
            <a:endParaRPr lang="en-US" sz="850">
              <a:solidFill>
                <a:schemeClr val="tx2">
                  <a:lumMod val="40000"/>
                  <a:lumOff val="60000"/>
                </a:schemeClr>
              </a:solidFill>
            </a:endParaRPr>
          </a:p>
        </p:txBody>
      </p:sp>
      <p:cxnSp>
        <p:nvCxnSpPr>
          <p:cNvPr id="42" name="Straight Connector 41"/>
          <p:cNvCxnSpPr/>
          <p:nvPr userDrawn="1"/>
        </p:nvCxnSpPr>
        <p:spPr>
          <a:xfrm>
            <a:off x="4567160" y="978874"/>
            <a:ext cx="0" cy="3881896"/>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4586998" y="1009793"/>
            <a:ext cx="0" cy="380107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21" name="Picture 20"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22"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cxnSp>
        <p:nvCxnSpPr>
          <p:cNvPr id="23" name="Straight Connector 22"/>
          <p:cNvCxnSpPr/>
          <p:nvPr userDrawn="1"/>
        </p:nvCxnSpPr>
        <p:spPr>
          <a:xfrm>
            <a:off x="4766456" y="2187593"/>
            <a:ext cx="3727779"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4766456" y="3554803"/>
            <a:ext cx="3727779"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 Placeholder 4"/>
          <p:cNvSpPr>
            <a:spLocks noGrp="1"/>
          </p:cNvSpPr>
          <p:nvPr>
            <p:ph type="body" sz="quarter" idx="10" hasCustomPrompt="1"/>
          </p:nvPr>
        </p:nvSpPr>
        <p:spPr>
          <a:xfrm>
            <a:off x="4766458" y="1002826"/>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Challenges</a:t>
            </a:r>
          </a:p>
        </p:txBody>
      </p:sp>
      <p:sp>
        <p:nvSpPr>
          <p:cNvPr id="32" name="Text Placeholder 7"/>
          <p:cNvSpPr>
            <a:spLocks noGrp="1"/>
          </p:cNvSpPr>
          <p:nvPr>
            <p:ph type="body" sz="quarter" idx="11" hasCustomPrompt="1"/>
          </p:nvPr>
        </p:nvSpPr>
        <p:spPr>
          <a:xfrm>
            <a:off x="4766457" y="1326061"/>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33" name="Text Placeholder 4"/>
          <p:cNvSpPr>
            <a:spLocks noGrp="1"/>
          </p:cNvSpPr>
          <p:nvPr>
            <p:ph type="body" sz="quarter" idx="35" hasCustomPrompt="1"/>
          </p:nvPr>
        </p:nvSpPr>
        <p:spPr>
          <a:xfrm>
            <a:off x="4766458" y="2324925"/>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Solution</a:t>
            </a:r>
          </a:p>
        </p:txBody>
      </p:sp>
      <p:sp>
        <p:nvSpPr>
          <p:cNvPr id="34" name="Text Placeholder 4"/>
          <p:cNvSpPr>
            <a:spLocks noGrp="1"/>
          </p:cNvSpPr>
          <p:nvPr>
            <p:ph type="body" sz="quarter" idx="37" hasCustomPrompt="1"/>
          </p:nvPr>
        </p:nvSpPr>
        <p:spPr>
          <a:xfrm>
            <a:off x="4766458" y="3718205"/>
            <a:ext cx="3727779" cy="304699"/>
          </a:xfrm>
          <a:prstGeom prst="rect">
            <a:avLst/>
          </a:prstGeom>
        </p:spPr>
        <p:txBody>
          <a:bodyPr wrap="square" lIns="0" tIns="0" rIns="0" bIns="0">
            <a:spAutoFit/>
          </a:bodyPr>
          <a:lstStyle>
            <a:lvl1pPr marL="0" indent="0">
              <a:lnSpc>
                <a:spcPct val="110000"/>
              </a:lnSpc>
              <a:buNone/>
              <a:defRPr sz="1800" b="0" baseline="0">
                <a:solidFill>
                  <a:schemeClr val="tx2"/>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a:t>Benefits</a:t>
            </a:r>
          </a:p>
        </p:txBody>
      </p:sp>
      <p:cxnSp>
        <p:nvCxnSpPr>
          <p:cNvPr id="35" name="Straight Connector 34"/>
          <p:cNvCxnSpPr/>
          <p:nvPr userDrawn="1"/>
        </p:nvCxnSpPr>
        <p:spPr>
          <a:xfrm flipH="1">
            <a:off x="4766455" y="2147118"/>
            <a:ext cx="3727779"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4766455" y="3542732"/>
            <a:ext cx="3727780" cy="12071"/>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7" name="Text Placeholder 7"/>
          <p:cNvSpPr>
            <a:spLocks noGrp="1"/>
          </p:cNvSpPr>
          <p:nvPr>
            <p:ph type="body" sz="quarter" idx="43" hasCustomPrompt="1"/>
          </p:nvPr>
        </p:nvSpPr>
        <p:spPr>
          <a:xfrm>
            <a:off x="4766458" y="2649744"/>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40" name="Text Placeholder 7"/>
          <p:cNvSpPr>
            <a:spLocks noGrp="1"/>
          </p:cNvSpPr>
          <p:nvPr>
            <p:ph type="body" sz="quarter" idx="44" hasCustomPrompt="1"/>
          </p:nvPr>
        </p:nvSpPr>
        <p:spPr>
          <a:xfrm>
            <a:off x="4766455" y="4041273"/>
            <a:ext cx="3727779" cy="555793"/>
          </a:xfrm>
          <a:prstGeom prst="rect">
            <a:avLst/>
          </a:prstGeom>
        </p:spPr>
        <p:txBody>
          <a:bodyPr wrap="square" lIns="0" tIns="0" rIns="0" bIns="0">
            <a:spAutoFit/>
          </a:bodyPr>
          <a:lstStyle>
            <a:lvl1pPr marL="182880" indent="-182880">
              <a:lnSpc>
                <a:spcPct val="110000"/>
              </a:lnSpc>
              <a:spcBef>
                <a:spcPts val="0"/>
              </a:spcBef>
              <a:buClr>
                <a:schemeClr val="accent1"/>
              </a:buClr>
              <a:buFont typeface="Arial" panose="020B0604020202020204" pitchFamily="34" charset="0"/>
              <a:buChar char="•"/>
              <a:defRPr sz="1100" baseline="0">
                <a:solidFill>
                  <a:schemeClr val="tx2"/>
                </a:solidFill>
              </a:defRPr>
            </a:lvl1pPr>
            <a:lvl2pPr marL="455613" indent="-182880">
              <a:lnSpc>
                <a:spcPct val="110000"/>
              </a:lnSpc>
              <a:spcBef>
                <a:spcPts val="0"/>
              </a:spcBef>
              <a:buClr>
                <a:schemeClr val="accent1"/>
              </a:buClr>
              <a:defRPr sz="1100" baseline="0">
                <a:solidFill>
                  <a:schemeClr val="tx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a:t>Bullet #1 replace text and insert your own here</a:t>
            </a:r>
          </a:p>
          <a:p>
            <a:pPr lvl="0"/>
            <a:r>
              <a:rPr lang="en-US"/>
              <a:t>Bullet #2 replace text and insert your own here </a:t>
            </a:r>
          </a:p>
          <a:p>
            <a:pPr lvl="1"/>
            <a:r>
              <a:rPr lang="en-US"/>
              <a:t>Sub bullet style insert your own text here</a:t>
            </a:r>
          </a:p>
        </p:txBody>
      </p:sp>
      <p:sp>
        <p:nvSpPr>
          <p:cNvPr id="45" name="Picture Placeholder 7"/>
          <p:cNvSpPr>
            <a:spLocks noGrp="1"/>
          </p:cNvSpPr>
          <p:nvPr>
            <p:ph type="pic" sz="quarter" idx="45" hasCustomPrompt="1"/>
          </p:nvPr>
        </p:nvSpPr>
        <p:spPr>
          <a:xfrm>
            <a:off x="780133" y="1002825"/>
            <a:ext cx="3664288" cy="1074047"/>
          </a:xfrm>
          <a:prstGeom prst="rect">
            <a:avLst/>
          </a:prstGeom>
          <a:noFill/>
          <a:ln w="76200" cmpd="sng">
            <a:noFill/>
          </a:ln>
          <a:effectLst/>
        </p:spPr>
        <p:txBody>
          <a:bodyPr anchor="ctr" anchorCtr="0"/>
          <a:lstStyle>
            <a:lvl1pPr marL="0" indent="0" algn="ctr">
              <a:buNone/>
              <a:defRPr sz="1200" b="0" i="1">
                <a:solidFill>
                  <a:schemeClr val="tx2"/>
                </a:solidFill>
              </a:defRPr>
            </a:lvl1pPr>
          </a:lstStyle>
          <a:p>
            <a:r>
              <a:rPr lang="en-US"/>
              <a:t>Insert Customer Logo Here</a:t>
            </a:r>
          </a:p>
        </p:txBody>
      </p:sp>
    </p:spTree>
    <p:extLst>
      <p:ext uri="{BB962C8B-B14F-4D97-AF65-F5344CB8AC3E}">
        <p14:creationId xmlns:p14="http://schemas.microsoft.com/office/powerpoint/2010/main" val="3211563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9" name="Table Placeholder 8"/>
          <p:cNvSpPr>
            <a:spLocks noGrp="1"/>
          </p:cNvSpPr>
          <p:nvPr>
            <p:ph type="tbl" sz="quarter" idx="10"/>
          </p:nvPr>
        </p:nvSpPr>
        <p:spPr>
          <a:xfrm>
            <a:off x="763199" y="1259750"/>
            <a:ext cx="7710875" cy="3536088"/>
          </a:xfrm>
          <a:prstGeom prst="rect">
            <a:avLst/>
          </a:prstGeom>
        </p:spPr>
        <p:txBody>
          <a:bodyPr/>
          <a:lstStyle>
            <a:lvl1pPr marL="0" indent="0">
              <a:buClr>
                <a:schemeClr val="accent1"/>
              </a:buClr>
              <a:buNone/>
              <a:defRPr sz="1200" b="0">
                <a:solidFill>
                  <a:schemeClr val="tx2"/>
                </a:solidFill>
              </a:defRPr>
            </a:lvl1pPr>
            <a:lvl2pPr marL="0" indent="0">
              <a:buClr>
                <a:schemeClr val="accent1"/>
              </a:buClr>
              <a:buFont typeface="Arial" panose="020B0604020202020204" pitchFamily="34" charset="0"/>
              <a:buNone/>
              <a:defRPr sz="1200">
                <a:solidFill>
                  <a:schemeClr val="tx2"/>
                </a:solidFill>
              </a:defRPr>
            </a:lvl2pPr>
            <a:lvl3pPr marL="274320" indent="0">
              <a:buClr>
                <a:schemeClr val="accent1"/>
              </a:buClr>
              <a:buSzPct val="75000"/>
              <a:buFont typeface="Arial" panose="020B0604020202020204" pitchFamily="34" charset="0"/>
              <a:buNone/>
              <a:defRPr sz="1200">
                <a:solidFill>
                  <a:schemeClr val="tx2"/>
                </a:solidFill>
              </a:defRPr>
            </a:lvl3pPr>
            <a:lvl4pPr marL="457200" indent="0">
              <a:buClr>
                <a:schemeClr val="accent1"/>
              </a:buClr>
              <a:buSzPct val="80000"/>
              <a:buFont typeface="Arial" panose="020B0604020202020204" pitchFamily="34" charset="0"/>
              <a:buNone/>
              <a:defRPr sz="1200">
                <a:solidFill>
                  <a:schemeClr val="tx2"/>
                </a:solidFill>
              </a:defRPr>
            </a:lvl4pPr>
          </a:lstStyle>
          <a:p>
            <a:pPr lvl="0"/>
            <a:r>
              <a:rPr lang="en-US"/>
              <a:t>Click icon to add table</a:t>
            </a:r>
          </a:p>
        </p:txBody>
      </p:sp>
      <p:pic>
        <p:nvPicPr>
          <p:cNvPr id="3" name="Picture 2"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5"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3189777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 SLIDE 1">
    <p:spTree>
      <p:nvGrpSpPr>
        <p:cNvPr id="1" name=""/>
        <p:cNvGrpSpPr/>
        <p:nvPr/>
      </p:nvGrpSpPr>
      <p:grpSpPr>
        <a:xfrm>
          <a:off x="0" y="0"/>
          <a:ext cx="0" cy="0"/>
          <a:chOff x="0" y="0"/>
          <a:chExt cx="0" cy="0"/>
        </a:xfrm>
      </p:grpSpPr>
      <p:pic>
        <p:nvPicPr>
          <p:cNvPr id="3" name="Picture 2" descr="PPT_circleSlide_B1.png"/>
          <p:cNvPicPr>
            <a:picLocks noChangeAspect="1"/>
          </p:cNvPicPr>
          <p:nvPr userDrawn="1"/>
        </p:nvPicPr>
        <p:blipFill rotWithShape="1">
          <a:blip r:embed="rId2">
            <a:extLst>
              <a:ext uri="{28A0092B-C50C-407E-A947-70E740481C1C}">
                <a14:useLocalDpi xmlns:a14="http://schemas.microsoft.com/office/drawing/2010/main" val="0"/>
              </a:ext>
            </a:extLst>
          </a:blip>
          <a:srcRect l="5578" t="8129" r="-2263" b="6495"/>
          <a:stretch/>
        </p:blipFill>
        <p:spPr>
          <a:xfrm>
            <a:off x="0" y="-1"/>
            <a:ext cx="4699191" cy="5143501"/>
          </a:xfrm>
          <a:prstGeom prst="rect">
            <a:avLst/>
          </a:prstGeom>
        </p:spPr>
      </p:pic>
      <p:sp>
        <p:nvSpPr>
          <p:cNvPr id="5" name="Text Placeholder 31"/>
          <p:cNvSpPr>
            <a:spLocks noGrp="1"/>
          </p:cNvSpPr>
          <p:nvPr>
            <p:ph type="body" sz="quarter" idx="15" hasCustomPrompt="1"/>
          </p:nvPr>
        </p:nvSpPr>
        <p:spPr>
          <a:xfrm>
            <a:off x="4994804" y="2571749"/>
            <a:ext cx="3834642" cy="477304"/>
          </a:xfrm>
          <a:prstGeom prst="rect">
            <a:avLst/>
          </a:prstGeom>
        </p:spPr>
        <p:txBody>
          <a:bodyPr vert="horz" lIns="0"/>
          <a:lstStyle>
            <a:lvl1pPr marL="0" indent="0">
              <a:spcBef>
                <a:spcPts val="0"/>
              </a:spcBef>
              <a:buNone/>
              <a:defRPr sz="28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pic>
        <p:nvPicPr>
          <p:cNvPr id="6" name="Picture 5"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Tree>
    <p:extLst>
      <p:ext uri="{BB962C8B-B14F-4D97-AF65-F5344CB8AC3E}">
        <p14:creationId xmlns:p14="http://schemas.microsoft.com/office/powerpoint/2010/main" val="890788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 SLIDE 2">
    <p:spTree>
      <p:nvGrpSpPr>
        <p:cNvPr id="1" name=""/>
        <p:cNvGrpSpPr/>
        <p:nvPr/>
      </p:nvGrpSpPr>
      <p:grpSpPr>
        <a:xfrm>
          <a:off x="0" y="0"/>
          <a:ext cx="0" cy="0"/>
          <a:chOff x="0" y="0"/>
          <a:chExt cx="0" cy="0"/>
        </a:xfrm>
      </p:grpSpPr>
      <p:sp>
        <p:nvSpPr>
          <p:cNvPr id="5" name="Text Placeholder 31"/>
          <p:cNvSpPr>
            <a:spLocks noGrp="1"/>
          </p:cNvSpPr>
          <p:nvPr>
            <p:ph type="body" sz="quarter" idx="15" hasCustomPrompt="1"/>
          </p:nvPr>
        </p:nvSpPr>
        <p:spPr>
          <a:xfrm>
            <a:off x="4498004" y="2408152"/>
            <a:ext cx="3834642" cy="477304"/>
          </a:xfrm>
          <a:prstGeom prst="rect">
            <a:avLst/>
          </a:prstGeom>
        </p:spPr>
        <p:txBody>
          <a:bodyPr vert="horz" lIns="0"/>
          <a:lstStyle>
            <a:lvl1pPr marL="0" indent="0">
              <a:spcBef>
                <a:spcPts val="0"/>
              </a:spcBef>
              <a:buNone/>
              <a:defRPr sz="28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pic>
        <p:nvPicPr>
          <p:cNvPr id="6" name="Picture 5" descr="QlikLogo-RGB-PP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pic>
        <p:nvPicPr>
          <p:cNvPr id="7" name="Picture 6" descr="BREAKSLIDE2.png"/>
          <p:cNvPicPr>
            <a:picLocks noChangeAspect="1"/>
          </p:cNvPicPr>
          <p:nvPr userDrawn="1"/>
        </p:nvPicPr>
        <p:blipFill rotWithShape="1">
          <a:blip r:embed="rId3">
            <a:extLst>
              <a:ext uri="{28A0092B-C50C-407E-A947-70E740481C1C}">
                <a14:useLocalDpi xmlns:a14="http://schemas.microsoft.com/office/drawing/2010/main" val="0"/>
              </a:ext>
            </a:extLst>
          </a:blip>
          <a:srcRect l="3575" t="14817" r="29277" b="1703"/>
          <a:stretch/>
        </p:blipFill>
        <p:spPr>
          <a:xfrm>
            <a:off x="-1" y="0"/>
            <a:ext cx="4145257" cy="4896104"/>
          </a:xfrm>
          <a:prstGeom prst="rect">
            <a:avLst/>
          </a:prstGeom>
        </p:spPr>
      </p:pic>
    </p:spTree>
    <p:extLst>
      <p:ext uri="{BB962C8B-B14F-4D97-AF65-F5344CB8AC3E}">
        <p14:creationId xmlns:p14="http://schemas.microsoft.com/office/powerpoint/2010/main" val="2180149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SLIDE 3">
    <p:spTree>
      <p:nvGrpSpPr>
        <p:cNvPr id="1" name=""/>
        <p:cNvGrpSpPr/>
        <p:nvPr/>
      </p:nvGrpSpPr>
      <p:grpSpPr>
        <a:xfrm>
          <a:off x="0" y="0"/>
          <a:ext cx="0" cy="0"/>
          <a:chOff x="0" y="0"/>
          <a:chExt cx="0" cy="0"/>
        </a:xfrm>
      </p:grpSpPr>
      <p:sp>
        <p:nvSpPr>
          <p:cNvPr id="5" name="Text Placeholder 31"/>
          <p:cNvSpPr>
            <a:spLocks noGrp="1"/>
          </p:cNvSpPr>
          <p:nvPr>
            <p:ph type="body" sz="quarter" idx="15" hasCustomPrompt="1"/>
          </p:nvPr>
        </p:nvSpPr>
        <p:spPr>
          <a:xfrm>
            <a:off x="4046385" y="2901592"/>
            <a:ext cx="3834642" cy="477304"/>
          </a:xfrm>
          <a:prstGeom prst="rect">
            <a:avLst/>
          </a:prstGeom>
        </p:spPr>
        <p:txBody>
          <a:bodyPr vert="horz" lIns="0"/>
          <a:lstStyle>
            <a:lvl1pPr marL="0" indent="0">
              <a:spcBef>
                <a:spcPts val="0"/>
              </a:spcBef>
              <a:buNone/>
              <a:defRPr sz="28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pic>
        <p:nvPicPr>
          <p:cNvPr id="6" name="Picture 5" descr="QlikLogo-RGB-PP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pic>
        <p:nvPicPr>
          <p:cNvPr id="2" name="Picture 1" descr="BREAKSLIDE3.png"/>
          <p:cNvPicPr>
            <a:picLocks noChangeAspect="1"/>
          </p:cNvPicPr>
          <p:nvPr userDrawn="1"/>
        </p:nvPicPr>
        <p:blipFill rotWithShape="1">
          <a:blip r:embed="rId3">
            <a:extLst>
              <a:ext uri="{28A0092B-C50C-407E-A947-70E740481C1C}">
                <a14:useLocalDpi xmlns:a14="http://schemas.microsoft.com/office/drawing/2010/main" val="0"/>
              </a:ext>
            </a:extLst>
          </a:blip>
          <a:srcRect l="9132" t="1873" b="625"/>
          <a:stretch/>
        </p:blipFill>
        <p:spPr>
          <a:xfrm>
            <a:off x="0" y="0"/>
            <a:ext cx="4189540" cy="5143500"/>
          </a:xfrm>
          <a:prstGeom prst="rect">
            <a:avLst/>
          </a:prstGeom>
        </p:spPr>
      </p:pic>
    </p:spTree>
    <p:extLst>
      <p:ext uri="{BB962C8B-B14F-4D97-AF65-F5344CB8AC3E}">
        <p14:creationId xmlns:p14="http://schemas.microsoft.com/office/powerpoint/2010/main" val="1095803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REAK SLIDE 1">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PPT_circleSlide_B1.png"/>
          <p:cNvPicPr>
            <a:picLocks noChangeAspect="1"/>
          </p:cNvPicPr>
          <p:nvPr userDrawn="1"/>
        </p:nvPicPr>
        <p:blipFill rotWithShape="1">
          <a:blip r:embed="rId2">
            <a:extLst>
              <a:ext uri="{28A0092B-C50C-407E-A947-70E740481C1C}">
                <a14:useLocalDpi xmlns:a14="http://schemas.microsoft.com/office/drawing/2010/main" val="0"/>
              </a:ext>
            </a:extLst>
          </a:blip>
          <a:srcRect l="5578" t="8129" r="-2263" b="6495"/>
          <a:stretch/>
        </p:blipFill>
        <p:spPr>
          <a:xfrm>
            <a:off x="0" y="-1"/>
            <a:ext cx="4699191" cy="5143501"/>
          </a:xfrm>
          <a:prstGeom prst="rect">
            <a:avLst/>
          </a:prstGeom>
        </p:spPr>
      </p:pic>
      <p:pic>
        <p:nvPicPr>
          <p:cNvPr id="7" name="Picture 6" descr="Qlik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36" y="4896104"/>
            <a:ext cx="470631" cy="145958"/>
          </a:xfrm>
          <a:prstGeom prst="rect">
            <a:avLst/>
          </a:prstGeom>
        </p:spPr>
      </p:pic>
      <p:sp>
        <p:nvSpPr>
          <p:cNvPr id="5" name="Text Placeholder 31"/>
          <p:cNvSpPr>
            <a:spLocks noGrp="1"/>
          </p:cNvSpPr>
          <p:nvPr>
            <p:ph type="body" sz="quarter" idx="15" hasCustomPrompt="1"/>
          </p:nvPr>
        </p:nvSpPr>
        <p:spPr>
          <a:xfrm>
            <a:off x="4994804" y="2571749"/>
            <a:ext cx="3834642" cy="477304"/>
          </a:xfrm>
          <a:prstGeom prst="rect">
            <a:avLst/>
          </a:prstGeom>
        </p:spPr>
        <p:txBody>
          <a:bodyPr vert="horz" lIns="0"/>
          <a:lstStyle>
            <a:lvl1pPr marL="0" indent="0">
              <a:spcBef>
                <a:spcPts val="0"/>
              </a:spcBef>
              <a:buNone/>
              <a:defRPr sz="28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Tree>
    <p:extLst>
      <p:ext uri="{BB962C8B-B14F-4D97-AF65-F5344CB8AC3E}">
        <p14:creationId xmlns:p14="http://schemas.microsoft.com/office/powerpoint/2010/main" val="24354899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 SLIDE 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Qlik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6" y="4896104"/>
            <a:ext cx="470631" cy="145958"/>
          </a:xfrm>
          <a:prstGeom prst="rect">
            <a:avLst/>
          </a:prstGeom>
        </p:spPr>
      </p:pic>
      <p:sp>
        <p:nvSpPr>
          <p:cNvPr id="5" name="Text Placeholder 31"/>
          <p:cNvSpPr>
            <a:spLocks noGrp="1"/>
          </p:cNvSpPr>
          <p:nvPr>
            <p:ph type="body" sz="quarter" idx="15" hasCustomPrompt="1"/>
          </p:nvPr>
        </p:nvSpPr>
        <p:spPr>
          <a:xfrm>
            <a:off x="4498004" y="2408152"/>
            <a:ext cx="3834642" cy="477304"/>
          </a:xfrm>
          <a:prstGeom prst="rect">
            <a:avLst/>
          </a:prstGeom>
        </p:spPr>
        <p:txBody>
          <a:bodyPr vert="horz" lIns="0"/>
          <a:lstStyle>
            <a:lvl1pPr marL="0" indent="0">
              <a:spcBef>
                <a:spcPts val="0"/>
              </a:spcBef>
              <a:buNone/>
              <a:defRPr sz="2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pic>
        <p:nvPicPr>
          <p:cNvPr id="9" name="Picture 8" descr="BREAKSLIDE2.png"/>
          <p:cNvPicPr>
            <a:picLocks noChangeAspect="1"/>
          </p:cNvPicPr>
          <p:nvPr userDrawn="1"/>
        </p:nvPicPr>
        <p:blipFill rotWithShape="1">
          <a:blip r:embed="rId3">
            <a:extLst>
              <a:ext uri="{28A0092B-C50C-407E-A947-70E740481C1C}">
                <a14:useLocalDpi xmlns:a14="http://schemas.microsoft.com/office/drawing/2010/main" val="0"/>
              </a:ext>
            </a:extLst>
          </a:blip>
          <a:srcRect l="3575" t="14817" r="29277" b="1703"/>
          <a:stretch/>
        </p:blipFill>
        <p:spPr>
          <a:xfrm>
            <a:off x="-1" y="0"/>
            <a:ext cx="4145257" cy="4896104"/>
          </a:xfrm>
          <a:prstGeom prst="rect">
            <a:avLst/>
          </a:prstGeom>
        </p:spPr>
      </p:pic>
    </p:spTree>
    <p:extLst>
      <p:ext uri="{BB962C8B-B14F-4D97-AF65-F5344CB8AC3E}">
        <p14:creationId xmlns:p14="http://schemas.microsoft.com/office/powerpoint/2010/main" val="4189908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SLIDE 3">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Qlik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6" y="4896104"/>
            <a:ext cx="470631" cy="145958"/>
          </a:xfrm>
          <a:prstGeom prst="rect">
            <a:avLst/>
          </a:prstGeom>
        </p:spPr>
      </p:pic>
      <p:pic>
        <p:nvPicPr>
          <p:cNvPr id="2" name="Picture 1" descr="BREAKSLIDE3.png"/>
          <p:cNvPicPr>
            <a:picLocks noChangeAspect="1"/>
          </p:cNvPicPr>
          <p:nvPr userDrawn="1"/>
        </p:nvPicPr>
        <p:blipFill rotWithShape="1">
          <a:blip r:embed="rId3">
            <a:extLst>
              <a:ext uri="{28A0092B-C50C-407E-A947-70E740481C1C}">
                <a14:useLocalDpi xmlns:a14="http://schemas.microsoft.com/office/drawing/2010/main" val="0"/>
              </a:ext>
            </a:extLst>
          </a:blip>
          <a:srcRect l="9132" t="1873" b="625"/>
          <a:stretch/>
        </p:blipFill>
        <p:spPr>
          <a:xfrm>
            <a:off x="0" y="0"/>
            <a:ext cx="4189540" cy="5143500"/>
          </a:xfrm>
          <a:prstGeom prst="rect">
            <a:avLst/>
          </a:prstGeom>
        </p:spPr>
      </p:pic>
      <p:sp>
        <p:nvSpPr>
          <p:cNvPr id="5" name="Text Placeholder 31"/>
          <p:cNvSpPr>
            <a:spLocks noGrp="1"/>
          </p:cNvSpPr>
          <p:nvPr>
            <p:ph type="body" sz="quarter" idx="15" hasCustomPrompt="1"/>
          </p:nvPr>
        </p:nvSpPr>
        <p:spPr>
          <a:xfrm>
            <a:off x="4046385" y="2901592"/>
            <a:ext cx="3834642" cy="477304"/>
          </a:xfrm>
          <a:prstGeom prst="rect">
            <a:avLst/>
          </a:prstGeom>
        </p:spPr>
        <p:txBody>
          <a:bodyPr vert="horz" lIns="0"/>
          <a:lstStyle>
            <a:lvl1pPr marL="0" indent="0">
              <a:spcBef>
                <a:spcPts val="0"/>
              </a:spcBef>
              <a:buNone/>
              <a:defRPr sz="2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Tree>
    <p:extLst>
      <p:ext uri="{BB962C8B-B14F-4D97-AF65-F5344CB8AC3E}">
        <p14:creationId xmlns:p14="http://schemas.microsoft.com/office/powerpoint/2010/main" val="4236788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_Thank you_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Text Placeholder 2"/>
          <p:cNvSpPr>
            <a:spLocks noGrp="1"/>
          </p:cNvSpPr>
          <p:nvPr>
            <p:ph type="body" sz="quarter" idx="11"/>
          </p:nvPr>
        </p:nvSpPr>
        <p:spPr>
          <a:xfrm>
            <a:off x="4438823" y="2790788"/>
            <a:ext cx="3426900" cy="324945"/>
          </a:xfrm>
          <a:prstGeom prst="rect">
            <a:avLst/>
          </a:prstGeom>
        </p:spPr>
        <p:txBody>
          <a:bodyPr/>
          <a:lstStyle>
            <a:lvl1pPr marL="0" indent="0">
              <a:buNone/>
              <a:defRPr sz="1800">
                <a:solidFill>
                  <a:schemeClr val="tx2"/>
                </a:solidFill>
              </a:defRPr>
            </a:lvl1pPr>
          </a:lstStyle>
          <a:p>
            <a:pPr lvl="0"/>
            <a:r>
              <a:rPr lang="en-US"/>
              <a:t>Click to edit Master text styles</a:t>
            </a:r>
          </a:p>
        </p:txBody>
      </p:sp>
      <p:pic>
        <p:nvPicPr>
          <p:cNvPr id="10" name="Picture 9"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8823" y="1710826"/>
            <a:ext cx="1104066" cy="356244"/>
          </a:xfrm>
          <a:prstGeom prst="rect">
            <a:avLst/>
          </a:prstGeom>
        </p:spPr>
      </p:pic>
      <p:sp>
        <p:nvSpPr>
          <p:cNvPr id="8" name="Text Placeholder 2"/>
          <p:cNvSpPr>
            <a:spLocks noGrp="1"/>
          </p:cNvSpPr>
          <p:nvPr>
            <p:ph type="body" sz="quarter" idx="12" hasCustomPrompt="1"/>
          </p:nvPr>
        </p:nvSpPr>
        <p:spPr>
          <a:xfrm>
            <a:off x="4359450" y="2243138"/>
            <a:ext cx="4784550" cy="573050"/>
          </a:xfrm>
          <a:prstGeom prst="rect">
            <a:avLst/>
          </a:prstGeom>
        </p:spPr>
        <p:txBody>
          <a:bodyPr anchor="b"/>
          <a:lstStyle>
            <a:lvl1pPr marL="0" indent="0">
              <a:buNone/>
              <a:defRPr sz="4000" b="1">
                <a:solidFill>
                  <a:schemeClr val="tx1"/>
                </a:solidFill>
              </a:defRPr>
            </a:lvl1pPr>
          </a:lstStyle>
          <a:p>
            <a:pPr lvl="0"/>
            <a:r>
              <a:rPr lang="en-US"/>
              <a:t>Thank you</a:t>
            </a:r>
          </a:p>
        </p:txBody>
      </p:sp>
    </p:spTree>
    <p:extLst>
      <p:ext uri="{BB962C8B-B14F-4D97-AF65-F5344CB8AC3E}">
        <p14:creationId xmlns:p14="http://schemas.microsoft.com/office/powerpoint/2010/main" val="506212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_Thank you_B">
    <p:spTree>
      <p:nvGrpSpPr>
        <p:cNvPr id="1" name=""/>
        <p:cNvGrpSpPr/>
        <p:nvPr/>
      </p:nvGrpSpPr>
      <p:grpSpPr>
        <a:xfrm>
          <a:off x="0" y="0"/>
          <a:ext cx="0" cy="0"/>
          <a:chOff x="0" y="0"/>
          <a:chExt cx="0" cy="0"/>
        </a:xfrm>
      </p:grpSpPr>
      <p:pic>
        <p:nvPicPr>
          <p:cNvPr id="7" name="Picture 6" descr="iStock_000023532449_Full_sense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232900" cy="5143501"/>
          </a:xfrm>
          <a:prstGeom prst="rect">
            <a:avLst/>
          </a:prstGeom>
        </p:spPr>
      </p:pic>
      <p:pic>
        <p:nvPicPr>
          <p:cNvPr id="8" name="Picture 7" descr="circles.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549" y="-147270"/>
            <a:ext cx="3795242" cy="3727748"/>
          </a:xfrm>
          <a:prstGeom prst="rect">
            <a:avLst/>
          </a:prstGeom>
        </p:spPr>
      </p:pic>
      <p:pic>
        <p:nvPicPr>
          <p:cNvPr id="9" name="Picture 8"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6663" y="315935"/>
            <a:ext cx="816888" cy="263582"/>
          </a:xfrm>
          <a:prstGeom prst="rect">
            <a:avLst/>
          </a:prstGeom>
        </p:spPr>
      </p:pic>
      <p:sp>
        <p:nvSpPr>
          <p:cNvPr id="10" name="Text Placeholder 31"/>
          <p:cNvSpPr>
            <a:spLocks noGrp="1"/>
          </p:cNvSpPr>
          <p:nvPr>
            <p:ph type="body" sz="quarter" idx="15" hasCustomPrompt="1"/>
          </p:nvPr>
        </p:nvSpPr>
        <p:spPr>
          <a:xfrm>
            <a:off x="1077682" y="710165"/>
            <a:ext cx="2664744" cy="2336800"/>
          </a:xfrm>
          <a:prstGeom prst="rect">
            <a:avLst/>
          </a:prstGeom>
        </p:spPr>
        <p:txBody>
          <a:bodyPr vert="horz" lIns="0" anchor="ctr"/>
          <a:lstStyle>
            <a:lvl1pPr marL="0" indent="0" algn="ctr">
              <a:lnSpc>
                <a:spcPct val="80000"/>
              </a:lnSpc>
              <a:spcBef>
                <a:spcPts val="0"/>
              </a:spcBef>
              <a:buNone/>
              <a:defRPr sz="44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Thank</a:t>
            </a:r>
          </a:p>
          <a:p>
            <a:pPr lvl="0"/>
            <a:r>
              <a:rPr lang="en-US"/>
              <a:t>You</a:t>
            </a:r>
          </a:p>
        </p:txBody>
      </p:sp>
    </p:spTree>
    <p:extLst>
      <p:ext uri="{BB962C8B-B14F-4D97-AF65-F5344CB8AC3E}">
        <p14:creationId xmlns:p14="http://schemas.microsoft.com/office/powerpoint/2010/main" val="1377056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pic>
        <p:nvPicPr>
          <p:cNvPr id="3" name="Picture 2"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pic>
        <p:nvPicPr>
          <p:cNvPr id="6" name="Picture 5"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923827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_Thank you_C">
    <p:spTree>
      <p:nvGrpSpPr>
        <p:cNvPr id="1" name=""/>
        <p:cNvGrpSpPr/>
        <p:nvPr/>
      </p:nvGrpSpPr>
      <p:grpSpPr>
        <a:xfrm>
          <a:off x="0" y="0"/>
          <a:ext cx="0" cy="0"/>
          <a:chOff x="0" y="0"/>
          <a:chExt cx="0" cy="0"/>
        </a:xfrm>
      </p:grpSpPr>
      <p:pic>
        <p:nvPicPr>
          <p:cNvPr id="2" name="Picture 1" descr="iStock_000010014585_XXXLarge_sense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1" name="Picture 10" descr="circles.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5087240" y="-95434"/>
            <a:ext cx="3787750" cy="3720389"/>
          </a:xfrm>
          <a:prstGeom prst="rect">
            <a:avLst/>
          </a:prstGeom>
        </p:spPr>
      </p:pic>
      <p:pic>
        <p:nvPicPr>
          <p:cNvPr id="12" name="Picture 11"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886052" y="367770"/>
            <a:ext cx="816888" cy="263582"/>
          </a:xfrm>
          <a:prstGeom prst="rect">
            <a:avLst/>
          </a:prstGeom>
        </p:spPr>
      </p:pic>
      <p:sp>
        <p:nvSpPr>
          <p:cNvPr id="13" name="Text Placeholder 31"/>
          <p:cNvSpPr>
            <a:spLocks noGrp="1"/>
          </p:cNvSpPr>
          <p:nvPr>
            <p:ph type="body" sz="quarter" idx="15" hasCustomPrompt="1"/>
          </p:nvPr>
        </p:nvSpPr>
        <p:spPr>
          <a:xfrm>
            <a:off x="5505669" y="762000"/>
            <a:ext cx="2664744" cy="2336800"/>
          </a:xfrm>
          <a:prstGeom prst="rect">
            <a:avLst/>
          </a:prstGeom>
        </p:spPr>
        <p:txBody>
          <a:bodyPr vert="horz" lIns="0" anchor="ctr"/>
          <a:lstStyle>
            <a:lvl1pPr marL="0" indent="0" algn="ctr">
              <a:lnSpc>
                <a:spcPct val="80000"/>
              </a:lnSpc>
              <a:spcBef>
                <a:spcPts val="0"/>
              </a:spcBef>
              <a:buNone/>
              <a:defRPr sz="4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Thank</a:t>
            </a:r>
          </a:p>
          <a:p>
            <a:pPr lvl="0"/>
            <a:r>
              <a:rPr lang="en-US"/>
              <a:t>You</a:t>
            </a:r>
          </a:p>
        </p:txBody>
      </p:sp>
    </p:spTree>
    <p:extLst>
      <p:ext uri="{BB962C8B-B14F-4D97-AF65-F5344CB8AC3E}">
        <p14:creationId xmlns:p14="http://schemas.microsoft.com/office/powerpoint/2010/main" val="30069501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_Thank you_D">
    <p:spTree>
      <p:nvGrpSpPr>
        <p:cNvPr id="1" name=""/>
        <p:cNvGrpSpPr/>
        <p:nvPr/>
      </p:nvGrpSpPr>
      <p:grpSpPr>
        <a:xfrm>
          <a:off x="0" y="0"/>
          <a:ext cx="0" cy="0"/>
          <a:chOff x="0" y="0"/>
          <a:chExt cx="0" cy="0"/>
        </a:xfrm>
      </p:grpSpPr>
      <p:pic>
        <p:nvPicPr>
          <p:cNvPr id="3" name="Picture 2" descr="iStock_000055806572_RetailMarsionErosio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347200" cy="5143500"/>
          </a:xfrm>
          <a:prstGeom prst="rect">
            <a:avLst/>
          </a:prstGeom>
        </p:spPr>
      </p:pic>
      <p:pic>
        <p:nvPicPr>
          <p:cNvPr id="4" name="Picture 3" descr="circles.png"/>
          <p:cNvPicPr>
            <a:picLocks noChangeAspect="1"/>
          </p:cNvPicPr>
          <p:nvPr userDrawn="1"/>
        </p:nvPicPr>
        <p:blipFill rotWithShape="1">
          <a:blip r:embed="rId3" cstate="screen">
            <a:extLst>
              <a:ext uri="{28A0092B-C50C-407E-A947-70E740481C1C}">
                <a14:useLocalDpi xmlns:a14="http://schemas.microsoft.com/office/drawing/2010/main"/>
              </a:ext>
            </a:extLst>
          </a:blip>
          <a:srcRect b="4405"/>
          <a:stretch/>
        </p:blipFill>
        <p:spPr>
          <a:xfrm>
            <a:off x="428549" y="1579930"/>
            <a:ext cx="3795242" cy="3563570"/>
          </a:xfrm>
          <a:prstGeom prst="rect">
            <a:avLst/>
          </a:prstGeom>
        </p:spPr>
      </p:pic>
      <p:pic>
        <p:nvPicPr>
          <p:cNvPr id="5" name="Picture 4"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6663" y="2043135"/>
            <a:ext cx="816888" cy="263582"/>
          </a:xfrm>
          <a:prstGeom prst="rect">
            <a:avLst/>
          </a:prstGeom>
        </p:spPr>
      </p:pic>
      <p:sp>
        <p:nvSpPr>
          <p:cNvPr id="6" name="Text Placeholder 31"/>
          <p:cNvSpPr>
            <a:spLocks noGrp="1"/>
          </p:cNvSpPr>
          <p:nvPr>
            <p:ph type="body" sz="quarter" idx="15" hasCustomPrompt="1"/>
          </p:nvPr>
        </p:nvSpPr>
        <p:spPr>
          <a:xfrm>
            <a:off x="1077682" y="2437365"/>
            <a:ext cx="2664744" cy="2336800"/>
          </a:xfrm>
          <a:prstGeom prst="rect">
            <a:avLst/>
          </a:prstGeom>
        </p:spPr>
        <p:txBody>
          <a:bodyPr vert="horz" lIns="0" anchor="ctr"/>
          <a:lstStyle>
            <a:lvl1pPr marL="0" indent="0" algn="ctr">
              <a:lnSpc>
                <a:spcPct val="80000"/>
              </a:lnSpc>
              <a:spcBef>
                <a:spcPts val="0"/>
              </a:spcBef>
              <a:buNone/>
              <a:defRPr sz="4400">
                <a:solidFill>
                  <a:srgbClr val="56565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Thank</a:t>
            </a:r>
          </a:p>
          <a:p>
            <a:pPr lvl="0"/>
            <a:r>
              <a:rPr lang="en-US"/>
              <a:t>You</a:t>
            </a:r>
          </a:p>
        </p:txBody>
      </p:sp>
    </p:spTree>
    <p:extLst>
      <p:ext uri="{BB962C8B-B14F-4D97-AF65-F5344CB8AC3E}">
        <p14:creationId xmlns:p14="http://schemas.microsoft.com/office/powerpoint/2010/main" val="110554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1" name="Picture 10"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3" name="TextBox 2"/>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6" name="Picture 5"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14"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Agenda slide</a:t>
            </a:r>
          </a:p>
        </p:txBody>
      </p:sp>
      <p:sp>
        <p:nvSpPr>
          <p:cNvPr id="10" name="Text Placeholder 4"/>
          <p:cNvSpPr>
            <a:spLocks noGrp="1"/>
          </p:cNvSpPr>
          <p:nvPr>
            <p:ph type="body" sz="quarter" idx="11" hasCustomPrompt="1"/>
          </p:nvPr>
        </p:nvSpPr>
        <p:spPr>
          <a:xfrm>
            <a:off x="763199" y="1245600"/>
            <a:ext cx="7711201" cy="2129814"/>
          </a:xfrm>
          <a:prstGeom prst="rect">
            <a:avLst/>
          </a:prstGeom>
        </p:spPr>
        <p:txBody>
          <a:bodyPr wrap="square" lIns="0" tIns="0" rIns="0" bIns="0">
            <a:spAutoFit/>
          </a:bodyPr>
          <a:lstStyle>
            <a:lvl1pPr marL="182880" indent="-182880">
              <a:lnSpc>
                <a:spcPct val="110000"/>
              </a:lnSpc>
              <a:spcBef>
                <a:spcPts val="1200"/>
              </a:spcBef>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2"/>
            <a:r>
              <a:rPr lang="en-US"/>
              <a:t>Sub bullet #1 style insert your own text here</a:t>
            </a:r>
          </a:p>
          <a:p>
            <a:pPr lvl="3"/>
            <a:r>
              <a:rPr lang="en-US"/>
              <a:t>List bullet #1 style insert your own text here insert your own text here</a:t>
            </a:r>
          </a:p>
          <a:p>
            <a:pPr lvl="0"/>
            <a:r>
              <a:rPr lang="en-US"/>
              <a:t>Title for bulleted list</a:t>
            </a:r>
          </a:p>
          <a:p>
            <a:pPr lvl="2"/>
            <a:r>
              <a:rPr lang="en-US"/>
              <a:t>Sub bullet #1 style insert your own text here</a:t>
            </a:r>
          </a:p>
          <a:p>
            <a:pPr lvl="3"/>
            <a:r>
              <a:rPr lang="en-US"/>
              <a:t>List bullet #1 style insert your own text here insert your own text here</a:t>
            </a:r>
          </a:p>
          <a:p>
            <a:pPr lvl="3"/>
            <a:endParaRPr lang="en-US"/>
          </a:p>
        </p:txBody>
      </p:sp>
    </p:spTree>
    <p:extLst>
      <p:ext uri="{BB962C8B-B14F-4D97-AF65-F5344CB8AC3E}">
        <p14:creationId xmlns:p14="http://schemas.microsoft.com/office/powerpoint/2010/main" val="95981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TEXT_A">
    <p:spTree>
      <p:nvGrpSpPr>
        <p:cNvPr id="1" name=""/>
        <p:cNvGrpSpPr/>
        <p:nvPr/>
      </p:nvGrpSpPr>
      <p:grpSpPr>
        <a:xfrm>
          <a:off x="0" y="0"/>
          <a:ext cx="0" cy="0"/>
          <a:chOff x="0" y="0"/>
          <a:chExt cx="0" cy="0"/>
        </a:xfrm>
      </p:grpSpPr>
      <p:pic>
        <p:nvPicPr>
          <p:cNvPr id="11" name="Picture 10"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l="-4079" t="14647" r="4079" b="-4845"/>
          <a:stretch/>
        </p:blipFill>
        <p:spPr>
          <a:xfrm>
            <a:off x="8000878" y="-1"/>
            <a:ext cx="1143122" cy="1126067"/>
          </a:xfrm>
          <a:prstGeom prst="rect">
            <a:avLst/>
          </a:prstGeom>
        </p:spPr>
      </p:pic>
      <p:pic>
        <p:nvPicPr>
          <p:cNvPr id="4" name="Picture 3" descr="Circles_LeftandRigh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3" name="TextBox 2"/>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6" name="Picture 5" descr="QlikLogo-RGB-PP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1"/>
            <a:r>
              <a:rPr lang="en-US"/>
              <a:t>Bullet #2 replace text and insert your own here and insert your own </a:t>
            </a:r>
          </a:p>
          <a:p>
            <a:pPr lvl="2"/>
            <a:r>
              <a:rPr lang="en-US"/>
              <a:t>Sub bullet #1 style insert your own text here</a:t>
            </a:r>
          </a:p>
          <a:p>
            <a:pPr lvl="2"/>
            <a:r>
              <a:rPr lang="en-US"/>
              <a:t>Sub bullet #2 style insert your own text here insert your own text here</a:t>
            </a:r>
          </a:p>
          <a:p>
            <a:pPr lvl="3"/>
            <a:r>
              <a:rPr lang="en-US"/>
              <a:t>List bullet #1 style insert your own text here insert your own text here</a:t>
            </a:r>
          </a:p>
          <a:p>
            <a:pPr lvl="3"/>
            <a:r>
              <a:rPr lang="en-US"/>
              <a:t>List bullet #2 style insert your own text here</a:t>
            </a:r>
          </a:p>
        </p:txBody>
      </p:sp>
      <p:sp>
        <p:nvSpPr>
          <p:cNvPr id="14"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Tree>
    <p:extLst>
      <p:ext uri="{BB962C8B-B14F-4D97-AF65-F5344CB8AC3E}">
        <p14:creationId xmlns:p14="http://schemas.microsoft.com/office/powerpoint/2010/main" val="234893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TEXT_B">
    <p:spTree>
      <p:nvGrpSpPr>
        <p:cNvPr id="1" name=""/>
        <p:cNvGrpSpPr/>
        <p:nvPr/>
      </p:nvGrpSpPr>
      <p:grpSpPr>
        <a:xfrm>
          <a:off x="0" y="0"/>
          <a:ext cx="0" cy="0"/>
          <a:chOff x="0" y="0"/>
          <a:chExt cx="0" cy="0"/>
        </a:xfrm>
      </p:grpSpPr>
      <p:pic>
        <p:nvPicPr>
          <p:cNvPr id="10" name="Picture 9"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8" name="TextBox 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5" name="Picture 4"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1"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1"/>
            <a:r>
              <a:rPr lang="en-US"/>
              <a:t>Bullet #2 replace text and insert your own here and insert your own </a:t>
            </a:r>
          </a:p>
          <a:p>
            <a:pPr lvl="2"/>
            <a:r>
              <a:rPr lang="en-US"/>
              <a:t>Sub bullet #1 style insert your own text here</a:t>
            </a:r>
          </a:p>
          <a:p>
            <a:pPr lvl="2"/>
            <a:r>
              <a:rPr lang="en-US"/>
              <a:t>Sub bullet #2 style insert your own text here insert your own text here</a:t>
            </a:r>
          </a:p>
          <a:p>
            <a:pPr lvl="3"/>
            <a:r>
              <a:rPr lang="en-US"/>
              <a:t>List bullet #1 style insert your own text here insert your own text here</a:t>
            </a:r>
          </a:p>
          <a:p>
            <a:pPr lvl="3"/>
            <a:r>
              <a:rPr lang="en-US"/>
              <a:t>List bullet #2 style insert your own text here</a:t>
            </a:r>
          </a:p>
        </p:txBody>
      </p:sp>
    </p:spTree>
    <p:extLst>
      <p:ext uri="{BB962C8B-B14F-4D97-AF65-F5344CB8AC3E}">
        <p14:creationId xmlns:p14="http://schemas.microsoft.com/office/powerpoint/2010/main" val="131856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TEXT_C">
    <p:spTree>
      <p:nvGrpSpPr>
        <p:cNvPr id="1" name=""/>
        <p:cNvGrpSpPr/>
        <p:nvPr/>
      </p:nvGrpSpPr>
      <p:grpSpPr>
        <a:xfrm>
          <a:off x="0" y="0"/>
          <a:ext cx="0" cy="0"/>
          <a:chOff x="0" y="0"/>
          <a:chExt cx="0" cy="0"/>
        </a:xfrm>
      </p:grpSpPr>
      <p:pic>
        <p:nvPicPr>
          <p:cNvPr id="6" name="Picture 5" descr="Qlik_L01_PPT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3200" y="0"/>
            <a:ext cx="1320799" cy="1439733"/>
          </a:xfrm>
          <a:prstGeom prst="rect">
            <a:avLst/>
          </a:prstGeom>
        </p:spPr>
      </p:pic>
      <p:sp>
        <p:nvSpPr>
          <p:cNvPr id="9" name="TextBox 8"/>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5" name="Picture 4"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7"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1"/>
            <a:r>
              <a:rPr lang="en-US"/>
              <a:t>Bullet #2 replace text and insert your own here and insert your own </a:t>
            </a:r>
          </a:p>
          <a:p>
            <a:pPr lvl="2"/>
            <a:r>
              <a:rPr lang="en-US"/>
              <a:t>Sub bullet #1 style insert your own text here</a:t>
            </a:r>
          </a:p>
          <a:p>
            <a:pPr lvl="2"/>
            <a:r>
              <a:rPr lang="en-US"/>
              <a:t>Sub bullet #2 style insert your own text here insert your own text here</a:t>
            </a:r>
          </a:p>
          <a:p>
            <a:pPr lvl="3"/>
            <a:r>
              <a:rPr lang="en-US"/>
              <a:t>List bullet #1 style insert your own text here insert your own text here</a:t>
            </a:r>
          </a:p>
          <a:p>
            <a:pPr lvl="3"/>
            <a:r>
              <a:rPr lang="en-US"/>
              <a:t>List bullet #2 style insert your own text here</a:t>
            </a:r>
          </a:p>
        </p:txBody>
      </p:sp>
    </p:spTree>
    <p:extLst>
      <p:ext uri="{BB962C8B-B14F-4D97-AF65-F5344CB8AC3E}">
        <p14:creationId xmlns:p14="http://schemas.microsoft.com/office/powerpoint/2010/main" val="1318566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TEXT_D">
    <p:spTree>
      <p:nvGrpSpPr>
        <p:cNvPr id="1" name=""/>
        <p:cNvGrpSpPr/>
        <p:nvPr/>
      </p:nvGrpSpPr>
      <p:grpSpPr>
        <a:xfrm>
          <a:off x="0" y="0"/>
          <a:ext cx="0" cy="0"/>
          <a:chOff x="0" y="0"/>
          <a:chExt cx="0" cy="0"/>
        </a:xfrm>
      </p:grpSpPr>
      <p:pic>
        <p:nvPicPr>
          <p:cNvPr id="5" name="Picture 4" descr="Circles_Bottom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11533" y="3984430"/>
            <a:ext cx="1532466" cy="1159070"/>
          </a:xfrm>
          <a:prstGeom prst="rect">
            <a:avLst/>
          </a:prstGeom>
        </p:spPr>
      </p:pic>
      <p:sp>
        <p:nvSpPr>
          <p:cNvPr id="8" name="TextBox 7"/>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6" name="Picture 5"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9"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7" name="Text Placeholder 4"/>
          <p:cNvSpPr>
            <a:spLocks noGrp="1"/>
          </p:cNvSpPr>
          <p:nvPr>
            <p:ph type="body" sz="quarter" idx="11" hasCustomPrompt="1"/>
          </p:nvPr>
        </p:nvSpPr>
        <p:spPr>
          <a:xfrm>
            <a:off x="763199" y="1245600"/>
            <a:ext cx="7711201" cy="2077492"/>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1"/>
            <a:r>
              <a:rPr lang="en-US"/>
              <a:t>Bullet #2 replace text and insert your own here and insert your own </a:t>
            </a:r>
          </a:p>
          <a:p>
            <a:pPr lvl="2"/>
            <a:r>
              <a:rPr lang="en-US"/>
              <a:t>Sub bullet #1 style insert your own text here</a:t>
            </a:r>
          </a:p>
          <a:p>
            <a:pPr lvl="2"/>
            <a:r>
              <a:rPr lang="en-US"/>
              <a:t>Sub bullet #2 style insert your own text here insert your own text here</a:t>
            </a:r>
          </a:p>
          <a:p>
            <a:pPr lvl="3"/>
            <a:r>
              <a:rPr lang="en-US"/>
              <a:t>List bullet #1 style insert your own text here insert your own text here</a:t>
            </a:r>
          </a:p>
          <a:p>
            <a:pPr lvl="3"/>
            <a:r>
              <a:rPr lang="en-US"/>
              <a:t>List bullet #2 style insert your own text here</a:t>
            </a:r>
          </a:p>
        </p:txBody>
      </p:sp>
    </p:spTree>
    <p:extLst>
      <p:ext uri="{BB962C8B-B14F-4D97-AF65-F5344CB8AC3E}">
        <p14:creationId xmlns:p14="http://schemas.microsoft.com/office/powerpoint/2010/main" val="3149322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_A">
    <p:spTree>
      <p:nvGrpSpPr>
        <p:cNvPr id="1" name=""/>
        <p:cNvGrpSpPr/>
        <p:nvPr/>
      </p:nvGrpSpPr>
      <p:grpSpPr>
        <a:xfrm>
          <a:off x="0" y="0"/>
          <a:ext cx="0" cy="0"/>
          <a:chOff x="0" y="0"/>
          <a:chExt cx="0" cy="0"/>
        </a:xfrm>
      </p:grpSpPr>
      <p:pic>
        <p:nvPicPr>
          <p:cNvPr id="14" name="Picture 13" descr="Circles_LeftandRigh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456266" cy="1155506"/>
          </a:xfrm>
          <a:prstGeom prst="rect">
            <a:avLst/>
          </a:prstGeom>
        </p:spPr>
      </p:pic>
      <p:sp>
        <p:nvSpPr>
          <p:cNvPr id="9" name="TextBox 8"/>
          <p:cNvSpPr txBox="1"/>
          <p:nvPr userDrawn="1"/>
        </p:nvSpPr>
        <p:spPr>
          <a:xfrm>
            <a:off x="8619067" y="4839464"/>
            <a:ext cx="436110" cy="230832"/>
          </a:xfrm>
          <a:prstGeom prst="rect">
            <a:avLst/>
          </a:prstGeom>
          <a:noFill/>
        </p:spPr>
        <p:txBody>
          <a:bodyPr wrap="square" rtlCol="0">
            <a:spAutoFit/>
          </a:bodyPr>
          <a:lstStyle/>
          <a:p>
            <a:pPr algn="r"/>
            <a:fld id="{E8FE2E68-F185-5D47-B25F-652B0924F704}" type="slidenum">
              <a:rPr lang="en-US" sz="850" smtClean="0">
                <a:solidFill>
                  <a:schemeClr val="tx2">
                    <a:lumMod val="60000"/>
                    <a:lumOff val="40000"/>
                  </a:schemeClr>
                </a:solidFill>
              </a:rPr>
              <a:pPr algn="r"/>
              <a:t>‹#›</a:t>
            </a:fld>
            <a:endParaRPr lang="en-US" sz="850">
              <a:solidFill>
                <a:schemeClr val="tx2">
                  <a:lumMod val="60000"/>
                  <a:lumOff val="40000"/>
                </a:schemeClr>
              </a:solidFill>
            </a:endParaRPr>
          </a:p>
        </p:txBody>
      </p:sp>
      <p:pic>
        <p:nvPicPr>
          <p:cNvPr id="5" name="Picture 4" descr="QlikLogo-RGB-PP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67" y="4896104"/>
            <a:ext cx="460600" cy="148620"/>
          </a:xfrm>
          <a:prstGeom prst="rect">
            <a:avLst/>
          </a:prstGeom>
        </p:spPr>
      </p:pic>
      <p:sp>
        <p:nvSpPr>
          <p:cNvPr id="8" name="Title 1"/>
          <p:cNvSpPr>
            <a:spLocks noGrp="1"/>
          </p:cNvSpPr>
          <p:nvPr>
            <p:ph type="title" hasCustomPrompt="1"/>
          </p:nvPr>
        </p:nvSpPr>
        <p:spPr>
          <a:xfrm>
            <a:off x="0" y="331532"/>
            <a:ext cx="9144000" cy="430887"/>
          </a:xfrm>
          <a:prstGeom prst="rect">
            <a:avLst/>
          </a:prstGeom>
        </p:spPr>
        <p:txBody>
          <a:bodyPr lIns="0" tIns="0" rIns="0" bIns="0" anchor="t" anchorCtr="0">
            <a:spAutoFit/>
          </a:bodyPr>
          <a:lstStyle>
            <a:lvl1pPr>
              <a:defRPr sz="2800" b="0">
                <a:solidFill>
                  <a:srgbClr val="565656"/>
                </a:solidFill>
              </a:defRPr>
            </a:lvl1pPr>
          </a:lstStyle>
          <a:p>
            <a:r>
              <a:rPr lang="en-US"/>
              <a:t>Main headline here</a:t>
            </a:r>
          </a:p>
        </p:txBody>
      </p:sp>
      <p:sp>
        <p:nvSpPr>
          <p:cNvPr id="18" name="Text Placeholder 4"/>
          <p:cNvSpPr>
            <a:spLocks noGrp="1"/>
          </p:cNvSpPr>
          <p:nvPr>
            <p:ph type="body" sz="quarter" idx="14" hasCustomPrompt="1"/>
          </p:nvPr>
        </p:nvSpPr>
        <p:spPr>
          <a:xfrm>
            <a:off x="7631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
        <p:nvSpPr>
          <p:cNvPr id="20" name="Text Placeholder 4"/>
          <p:cNvSpPr>
            <a:spLocks noGrp="1"/>
          </p:cNvSpPr>
          <p:nvPr>
            <p:ph type="body" sz="quarter" idx="15" hasCustomPrompt="1"/>
          </p:nvPr>
        </p:nvSpPr>
        <p:spPr>
          <a:xfrm>
            <a:off x="4787999" y="1245600"/>
            <a:ext cx="3679201" cy="1929759"/>
          </a:xfrm>
          <a:prstGeom prst="rect">
            <a:avLst/>
          </a:prstGeom>
        </p:spPr>
        <p:txBody>
          <a:bodyPr wrap="square" lIns="0" tIns="0" rIns="0" bIns="0">
            <a:spAutoFit/>
          </a:bodyPr>
          <a:lstStyle>
            <a:lvl1pPr marL="182880" indent="-182880">
              <a:lnSpc>
                <a:spcPct val="110000"/>
              </a:lnSpc>
              <a:buClr>
                <a:schemeClr val="accent1"/>
              </a:buClr>
              <a:buFont typeface="Arial" panose="020B0604020202020204" pitchFamily="34" charset="0"/>
              <a:buChar char="•"/>
              <a:defRPr sz="1800" b="0" baseline="0">
                <a:solidFill>
                  <a:schemeClr val="tx2"/>
                </a:solidFill>
              </a:defRPr>
            </a:lvl1pPr>
            <a:lvl2pPr marL="182880" indent="-182880">
              <a:buClr>
                <a:schemeClr val="accent1"/>
              </a:buClr>
              <a:buFont typeface="Arial" panose="020B0604020202020204" pitchFamily="34" charset="0"/>
              <a:buChar char="•"/>
              <a:defRPr sz="1800" b="0">
                <a:solidFill>
                  <a:schemeClr val="tx2"/>
                </a:solidFill>
              </a:defRPr>
            </a:lvl2pPr>
            <a:lvl3pPr marL="457200" indent="-182880">
              <a:buClr>
                <a:schemeClr val="accent1"/>
              </a:buClr>
              <a:buSzPct val="80000"/>
              <a:buFont typeface="Arial" panose="020B0604020202020204" pitchFamily="34" charset="0"/>
              <a:buChar char="─"/>
              <a:defRPr sz="1600" b="0" baseline="0">
                <a:solidFill>
                  <a:schemeClr val="tx2"/>
                </a:solidFill>
              </a:defRPr>
            </a:lvl3pPr>
            <a:lvl4pPr marL="640080" marR="0" indent="-182880" algn="l" defTabSz="457200" rtl="0" eaLnBrk="1" fontAlgn="auto" latinLnBrk="0" hangingPunct="1">
              <a:lnSpc>
                <a:spcPct val="100000"/>
              </a:lnSpc>
              <a:spcBef>
                <a:spcPct val="20000"/>
              </a:spcBef>
              <a:spcAft>
                <a:spcPts val="0"/>
              </a:spcAft>
              <a:buClr>
                <a:schemeClr val="accent1"/>
              </a:buClr>
              <a:buSzPct val="75000"/>
              <a:buFont typeface="Arial" panose="020B0604020202020204" pitchFamily="34" charset="0"/>
              <a:buChar char="•"/>
              <a:tabLst/>
              <a:defRPr sz="1400" b="0" baseline="0">
                <a:solidFill>
                  <a:schemeClr val="tx2"/>
                </a:solidFill>
              </a:defRPr>
            </a:lvl4pPr>
            <a:lvl5pPr marL="1828800" indent="0">
              <a:buNone/>
              <a:defRPr sz="2000" b="1">
                <a:solidFill>
                  <a:srgbClr val="8C8C8C"/>
                </a:solidFill>
              </a:defRPr>
            </a:lvl5pPr>
          </a:lstStyle>
          <a:p>
            <a:pPr lvl="0"/>
            <a:r>
              <a:rPr lang="en-US"/>
              <a:t>Title for bulleted list</a:t>
            </a:r>
          </a:p>
          <a:p>
            <a:pPr lvl="1"/>
            <a:r>
              <a:rPr lang="en-US"/>
              <a:t>Bullet #1 replace text and insert your own here</a:t>
            </a:r>
          </a:p>
          <a:p>
            <a:pPr lvl="2"/>
            <a:r>
              <a:rPr lang="en-US"/>
              <a:t>Sub bullet #1 style insert your own text here</a:t>
            </a:r>
          </a:p>
          <a:p>
            <a:pPr lvl="3"/>
            <a:r>
              <a:rPr lang="en-US"/>
              <a:t>List bullet #1 style insert your own text here insert your own text here</a:t>
            </a:r>
          </a:p>
        </p:txBody>
      </p:sp>
    </p:spTree>
    <p:extLst>
      <p:ext uri="{BB962C8B-B14F-4D97-AF65-F5344CB8AC3E}">
        <p14:creationId xmlns:p14="http://schemas.microsoft.com/office/powerpoint/2010/main" val="69227392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983832"/>
      </p:ext>
    </p:extLst>
  </p:cSld>
  <p:clrMap bg1="lt1" tx1="dk1" bg2="lt2" tx2="dk2" accent1="accent1" accent2="accent2" accent3="accent3" accent4="accent4" accent5="accent5" accent6="accent6" hlink="hlink" folHlink="folHlink"/>
  <p:sldLayoutIdLst>
    <p:sldLayoutId id="2147483649" r:id="rId1"/>
    <p:sldLayoutId id="2147483705" r:id="rId2"/>
    <p:sldLayoutId id="2147483710" r:id="rId3"/>
    <p:sldLayoutId id="2147483660" r:id="rId4"/>
    <p:sldLayoutId id="2147483713" r:id="rId5"/>
    <p:sldLayoutId id="2147483685" r:id="rId6"/>
    <p:sldLayoutId id="2147483686" r:id="rId7"/>
    <p:sldLayoutId id="2147483688" r:id="rId8"/>
    <p:sldLayoutId id="2147483711" r:id="rId9"/>
    <p:sldLayoutId id="2147483712" r:id="rId10"/>
    <p:sldLayoutId id="2147483689" r:id="rId11"/>
    <p:sldLayoutId id="2147483681" r:id="rId12"/>
    <p:sldLayoutId id="2147483714" r:id="rId13"/>
    <p:sldLayoutId id="2147483671" r:id="rId14"/>
    <p:sldLayoutId id="2147483715" r:id="rId15"/>
    <p:sldLayoutId id="2147483716" r:id="rId16"/>
    <p:sldLayoutId id="2147483704" r:id="rId17"/>
    <p:sldLayoutId id="2147483669" r:id="rId18"/>
    <p:sldLayoutId id="2147483678" r:id="rId19"/>
    <p:sldLayoutId id="2147483682" r:id="rId20"/>
    <p:sldLayoutId id="2147483718" r:id="rId21"/>
    <p:sldLayoutId id="2147483720" r:id="rId22"/>
    <p:sldLayoutId id="2147483709" r:id="rId23"/>
    <p:sldLayoutId id="2147483708" r:id="rId24"/>
    <p:sldLayoutId id="2147483721" r:id="rId25"/>
    <p:sldLayoutId id="2147483722" r:id="rId26"/>
    <p:sldLayoutId id="2147483723" r:id="rId27"/>
    <p:sldLayoutId id="2147483724" r:id="rId28"/>
    <p:sldLayoutId id="2147483725" r:id="rId29"/>
    <p:sldLayoutId id="2147483726" r:id="rId30"/>
    <p:sldLayoutId id="2147483727" r:id="rId3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2045" y="1971260"/>
            <a:ext cx="3817555" cy="615553"/>
          </a:xfrm>
        </p:spPr>
        <p:txBody>
          <a:bodyPr/>
          <a:lstStyle/>
          <a:p>
            <a:r>
              <a:rPr lang="en-US" dirty="0" smtClean="0"/>
              <a:t>Agile, Continuous Delivery and DevOps at Qlik</a:t>
            </a:r>
            <a:endParaRPr lang="en-US" dirty="0"/>
          </a:p>
        </p:txBody>
      </p:sp>
      <p:sp>
        <p:nvSpPr>
          <p:cNvPr id="3" name="Text Placeholder 2"/>
          <p:cNvSpPr>
            <a:spLocks noGrp="1"/>
          </p:cNvSpPr>
          <p:nvPr>
            <p:ph type="body" sz="quarter" idx="10"/>
          </p:nvPr>
        </p:nvSpPr>
        <p:spPr>
          <a:xfrm>
            <a:off x="4412045" y="2661816"/>
            <a:ext cx="4481696" cy="246221"/>
          </a:xfrm>
        </p:spPr>
        <p:txBody>
          <a:bodyPr/>
          <a:lstStyle/>
          <a:p>
            <a:r>
              <a:rPr lang="en-US" dirty="0" smtClean="0"/>
              <a:t>Tips for your SaaS Cloud Journey </a:t>
            </a:r>
            <a:endParaRPr lang="en-US" dirty="0"/>
          </a:p>
        </p:txBody>
      </p:sp>
      <p:sp>
        <p:nvSpPr>
          <p:cNvPr id="4" name="Text Placeholder 3"/>
          <p:cNvSpPr>
            <a:spLocks noGrp="1"/>
          </p:cNvSpPr>
          <p:nvPr>
            <p:ph type="body" sz="quarter" idx="11"/>
            <p:extLst>
              <p:ext uri="{D42A27DB-BD31-4B8C-83A1-F6EECF244321}">
                <p14:modId xmlns:p14="http://schemas.microsoft.com/office/powerpoint/2010/main" val="4176089101"/>
              </p:ext>
            </p:extLst>
          </p:nvPr>
        </p:nvSpPr>
        <p:spPr>
          <a:xfrm>
            <a:off x="4412045" y="3301208"/>
            <a:ext cx="4125204" cy="732508"/>
          </a:xfrm>
        </p:spPr>
        <p:txBody>
          <a:bodyPr wrap="square" lIns="0" tIns="0" rIns="0" bIns="0" anchor="t">
            <a:spAutoFit/>
          </a:bodyPr>
          <a:lstStyle/>
          <a:p>
            <a:r>
              <a:rPr lang="en-US" dirty="0" smtClean="0"/>
              <a:t>Jim Reed</a:t>
            </a:r>
          </a:p>
          <a:p>
            <a:r>
              <a:rPr lang="en-US" dirty="0" smtClean="0"/>
              <a:t>Qlik Software Development Manager</a:t>
            </a:r>
          </a:p>
          <a:p>
            <a:r>
              <a:rPr lang="en-US" dirty="0" smtClean="0"/>
              <a:t>Scalable Nodes Team</a:t>
            </a:r>
          </a:p>
        </p:txBody>
      </p:sp>
      <p:sp>
        <p:nvSpPr>
          <p:cNvPr id="5" name="Text Placeholder 4"/>
          <p:cNvSpPr>
            <a:spLocks noGrp="1"/>
          </p:cNvSpPr>
          <p:nvPr>
            <p:ph type="body" sz="quarter" idx="12"/>
          </p:nvPr>
        </p:nvSpPr>
        <p:spPr>
          <a:xfrm>
            <a:off x="4412045" y="4319165"/>
            <a:ext cx="2534677" cy="215444"/>
          </a:xfrm>
        </p:spPr>
        <p:txBody>
          <a:bodyPr/>
          <a:lstStyle/>
          <a:p>
            <a:r>
              <a:rPr lang="en-US" dirty="0" smtClean="0"/>
              <a:t>November 20 2017</a:t>
            </a:r>
            <a:endParaRPr lang="en-US" dirty="0"/>
          </a:p>
        </p:txBody>
      </p:sp>
    </p:spTree>
    <p:extLst>
      <p:ext uri="{BB962C8B-B14F-4D97-AF65-F5344CB8AC3E}">
        <p14:creationId xmlns:p14="http://schemas.microsoft.com/office/powerpoint/2010/main" val="1072980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0452" y="337791"/>
            <a:ext cx="4955203" cy="369332"/>
          </a:xfrm>
          <a:prstGeom prst="rect">
            <a:avLst/>
          </a:prstGeom>
          <a:noFill/>
        </p:spPr>
        <p:txBody>
          <a:bodyPr wrap="none" rtlCol="0">
            <a:spAutoFit/>
          </a:bodyPr>
          <a:lstStyle/>
          <a:p>
            <a:r>
              <a:rPr lang="en-US" dirty="0" smtClean="0"/>
              <a:t>Agile</a:t>
            </a:r>
            <a:r>
              <a:rPr lang="en-US" smtClean="0"/>
              <a:t>, Continuous Delivery and DevOps at Qlik</a:t>
            </a:r>
            <a:endParaRPr lang="en-US" dirty="0"/>
          </a:p>
        </p:txBody>
      </p:sp>
      <p:sp>
        <p:nvSpPr>
          <p:cNvPr id="11" name="TextBox 10"/>
          <p:cNvSpPr txBox="1"/>
          <p:nvPr/>
        </p:nvSpPr>
        <p:spPr>
          <a:xfrm>
            <a:off x="1095079" y="1483389"/>
            <a:ext cx="5515007" cy="2800767"/>
          </a:xfrm>
          <a:prstGeom prst="rect">
            <a:avLst/>
          </a:prstGeom>
          <a:noFill/>
        </p:spPr>
        <p:txBody>
          <a:bodyPr wrap="square" rtlCol="0">
            <a:spAutoFit/>
          </a:bodyPr>
          <a:lstStyle/>
          <a:p>
            <a:r>
              <a:rPr lang="en-US" sz="1600" dirty="0" smtClean="0"/>
              <a:t>Part I: Continuous Delivery and DevOps Tips:</a:t>
            </a:r>
          </a:p>
          <a:p>
            <a:pPr marL="342900" indent="-342900">
              <a:buFont typeface="+mj-lt"/>
              <a:buAutoNum type="arabicPeriod"/>
            </a:pPr>
            <a:r>
              <a:rPr lang="en-US" sz="1600" dirty="0" smtClean="0"/>
              <a:t>Go to prod early and often.</a:t>
            </a:r>
          </a:p>
          <a:p>
            <a:pPr marL="342900" indent="-342900">
              <a:buFont typeface="+mj-lt"/>
              <a:buAutoNum type="arabicPeriod"/>
            </a:pPr>
            <a:r>
              <a:rPr lang="en-US" sz="1600" dirty="0"/>
              <a:t>Split big features into thin slices.</a:t>
            </a:r>
          </a:p>
          <a:p>
            <a:pPr marL="342900" indent="-342900">
              <a:buFont typeface="+mj-lt"/>
              <a:buAutoNum type="arabicPeriod"/>
            </a:pPr>
            <a:r>
              <a:rPr lang="en-US" sz="1600" dirty="0" smtClean="0"/>
              <a:t>Build </a:t>
            </a:r>
            <a:r>
              <a:rPr lang="en-US" sz="1600" dirty="0"/>
              <a:t>a safety net.</a:t>
            </a:r>
          </a:p>
          <a:p>
            <a:pPr marL="342900" indent="-342900">
              <a:buFont typeface="+mj-lt"/>
              <a:buAutoNum type="arabicPeriod"/>
            </a:pPr>
            <a:r>
              <a:rPr lang="en-US" sz="1600" dirty="0" smtClean="0"/>
              <a:t>Release features </a:t>
            </a:r>
            <a:br>
              <a:rPr lang="en-US" sz="1600" dirty="0" smtClean="0"/>
            </a:br>
            <a:r>
              <a:rPr lang="en-US" sz="1600" dirty="0" smtClean="0"/>
              <a:t>as a series of experiments.</a:t>
            </a:r>
          </a:p>
          <a:p>
            <a:pPr marL="342900" indent="-342900">
              <a:buFont typeface="+mj-lt"/>
              <a:buAutoNum type="arabicPeriod"/>
            </a:pPr>
            <a:r>
              <a:rPr lang="en-US" sz="1600" dirty="0"/>
              <a:t>Own your service </a:t>
            </a:r>
            <a:r>
              <a:rPr lang="en-US" sz="1600" dirty="0" smtClean="0"/>
              <a:t>and </a:t>
            </a:r>
            <a:r>
              <a:rPr lang="en-US" sz="1600" dirty="0"/>
              <a:t>share the pain.</a:t>
            </a:r>
          </a:p>
          <a:p>
            <a:pPr marL="342900" indent="-342900">
              <a:buFont typeface="+mj-lt"/>
              <a:buAutoNum type="arabicPeriod"/>
            </a:pPr>
            <a:endParaRPr lang="en-US" sz="1600" dirty="0"/>
          </a:p>
          <a:p>
            <a:r>
              <a:rPr lang="en-US" sz="1600" dirty="0" smtClean="0"/>
              <a:t>Part II: Our Approach to Agile on the Scalable Nodes Team</a:t>
            </a:r>
          </a:p>
          <a:p>
            <a:endParaRPr lang="en-US" sz="1600" dirty="0"/>
          </a:p>
          <a:p>
            <a:r>
              <a:rPr lang="en-US" sz="1600" dirty="0" smtClean="0"/>
              <a:t>Part III: Reflections on our SaaS cloud journey so far</a:t>
            </a:r>
          </a:p>
        </p:txBody>
      </p:sp>
    </p:spTree>
    <p:extLst>
      <p:ext uri="{BB962C8B-B14F-4D97-AF65-F5344CB8AC3E}">
        <p14:creationId xmlns:p14="http://schemas.microsoft.com/office/powerpoint/2010/main" val="1948853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6705" y="337791"/>
            <a:ext cx="1249060" cy="369332"/>
          </a:xfrm>
          <a:prstGeom prst="rect">
            <a:avLst/>
          </a:prstGeom>
          <a:noFill/>
        </p:spPr>
        <p:txBody>
          <a:bodyPr wrap="none" rtlCol="0">
            <a:spAutoFit/>
          </a:bodyPr>
          <a:lstStyle/>
          <a:p>
            <a:r>
              <a:rPr lang="en-US" smtClean="0"/>
              <a:t>About Qlik</a:t>
            </a:r>
            <a:endParaRPr lang="en-US" dirty="0"/>
          </a:p>
        </p:txBody>
      </p:sp>
      <p:pic>
        <p:nvPicPr>
          <p:cNvPr id="6" name="Picture 5"/>
          <p:cNvPicPr>
            <a:picLocks noChangeAspect="1"/>
          </p:cNvPicPr>
          <p:nvPr/>
        </p:nvPicPr>
        <p:blipFill>
          <a:blip r:embed="rId2"/>
          <a:stretch>
            <a:fillRect/>
          </a:stretch>
        </p:blipFill>
        <p:spPr>
          <a:xfrm>
            <a:off x="2969298" y="3540628"/>
            <a:ext cx="1640802" cy="1289497"/>
          </a:xfrm>
          <a:prstGeom prst="rect">
            <a:avLst/>
          </a:prstGeom>
        </p:spPr>
      </p:pic>
      <p:pic>
        <p:nvPicPr>
          <p:cNvPr id="18" name="Picture 17"/>
          <p:cNvPicPr>
            <a:picLocks noChangeAspect="1"/>
          </p:cNvPicPr>
          <p:nvPr/>
        </p:nvPicPr>
        <p:blipFill>
          <a:blip r:embed="rId3"/>
          <a:stretch>
            <a:fillRect/>
          </a:stretch>
        </p:blipFill>
        <p:spPr>
          <a:xfrm>
            <a:off x="1512606" y="1574290"/>
            <a:ext cx="5083857" cy="1715670"/>
          </a:xfrm>
          <a:prstGeom prst="rect">
            <a:avLst/>
          </a:prstGeom>
        </p:spPr>
      </p:pic>
      <p:sp>
        <p:nvSpPr>
          <p:cNvPr id="19" name="TextBox 18"/>
          <p:cNvSpPr txBox="1"/>
          <p:nvPr/>
        </p:nvSpPr>
        <p:spPr>
          <a:xfrm>
            <a:off x="680745" y="3136072"/>
            <a:ext cx="1957331" cy="523220"/>
          </a:xfrm>
          <a:prstGeom prst="rect">
            <a:avLst/>
          </a:prstGeom>
          <a:noFill/>
        </p:spPr>
        <p:txBody>
          <a:bodyPr wrap="none" rtlCol="0">
            <a:spAutoFit/>
          </a:bodyPr>
          <a:lstStyle/>
          <a:p>
            <a:pPr algn="ctr"/>
            <a:r>
              <a:rPr lang="en-US" sz="1400" dirty="0" smtClean="0"/>
              <a:t>Traditional </a:t>
            </a:r>
            <a:r>
              <a:rPr lang="en-US" sz="1400" dirty="0" err="1" smtClean="0"/>
              <a:t>on-premise</a:t>
            </a:r>
            <a:r>
              <a:rPr lang="en-US" sz="1400" dirty="0" smtClean="0"/>
              <a:t/>
            </a:r>
            <a:br>
              <a:rPr lang="en-US" sz="1400" dirty="0" smtClean="0"/>
            </a:br>
            <a:r>
              <a:rPr lang="en-US" sz="1400" dirty="0" smtClean="0"/>
              <a:t> software product</a:t>
            </a:r>
            <a:endParaRPr lang="en-US" sz="1400" dirty="0"/>
          </a:p>
        </p:txBody>
      </p:sp>
      <p:sp>
        <p:nvSpPr>
          <p:cNvPr id="20" name="TextBox 19"/>
          <p:cNvSpPr txBox="1"/>
          <p:nvPr/>
        </p:nvSpPr>
        <p:spPr>
          <a:xfrm>
            <a:off x="6580978" y="2519351"/>
            <a:ext cx="1744388" cy="307777"/>
          </a:xfrm>
          <a:prstGeom prst="rect">
            <a:avLst/>
          </a:prstGeom>
          <a:noFill/>
        </p:spPr>
        <p:txBody>
          <a:bodyPr wrap="none" rtlCol="0">
            <a:spAutoFit/>
          </a:bodyPr>
          <a:lstStyle/>
          <a:p>
            <a:pPr algn="ctr"/>
            <a:r>
              <a:rPr lang="en-US" sz="1400" dirty="0" smtClean="0"/>
              <a:t>SaaS cloud offering</a:t>
            </a:r>
            <a:endParaRPr lang="en-US" sz="1400" dirty="0"/>
          </a:p>
        </p:txBody>
      </p:sp>
      <p:cxnSp>
        <p:nvCxnSpPr>
          <p:cNvPr id="21" name="Straight Arrow Connector 20"/>
          <p:cNvCxnSpPr/>
          <p:nvPr/>
        </p:nvCxnSpPr>
        <p:spPr>
          <a:xfrm flipH="1" flipV="1">
            <a:off x="4213077" y="2324456"/>
            <a:ext cx="666572" cy="124768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786550" y="3659292"/>
            <a:ext cx="494046" cy="307777"/>
          </a:xfrm>
          <a:prstGeom prst="rect">
            <a:avLst/>
          </a:prstGeom>
          <a:noFill/>
        </p:spPr>
        <p:txBody>
          <a:bodyPr wrap="none" rtlCol="0">
            <a:spAutoFit/>
          </a:bodyPr>
          <a:lstStyle/>
          <a:p>
            <a:pPr algn="ctr"/>
            <a:r>
              <a:rPr lang="en-US" sz="1400" smtClean="0"/>
              <a:t>Qlik</a:t>
            </a:r>
            <a:endParaRPr lang="en-US" sz="1400" dirty="0"/>
          </a:p>
        </p:txBody>
      </p:sp>
      <p:sp>
        <p:nvSpPr>
          <p:cNvPr id="7" name="TextBox 6"/>
          <p:cNvSpPr txBox="1"/>
          <p:nvPr/>
        </p:nvSpPr>
        <p:spPr>
          <a:xfrm>
            <a:off x="5580204" y="3316020"/>
            <a:ext cx="3256020" cy="1477328"/>
          </a:xfrm>
          <a:prstGeom prst="rect">
            <a:avLst/>
          </a:prstGeom>
          <a:noFill/>
        </p:spPr>
        <p:txBody>
          <a:bodyPr wrap="none" rtlCol="0">
            <a:spAutoFit/>
          </a:bodyPr>
          <a:lstStyle/>
          <a:p>
            <a:pPr marL="285750" indent="-285750">
              <a:buFont typeface="Arial" charset="0"/>
              <a:buChar char="•"/>
            </a:pPr>
            <a:r>
              <a:rPr lang="en-US" dirty="0" smtClean="0"/>
              <a:t>BI Software Company</a:t>
            </a:r>
          </a:p>
          <a:p>
            <a:pPr marL="285750" indent="-285750">
              <a:buFont typeface="Arial" charset="0"/>
              <a:buChar char="•"/>
            </a:pPr>
            <a:r>
              <a:rPr lang="en-US" dirty="0" smtClean="0"/>
              <a:t>40,000+ customers</a:t>
            </a:r>
          </a:p>
          <a:p>
            <a:pPr marL="285750" indent="-285750">
              <a:buFont typeface="Arial" charset="0"/>
              <a:buChar char="•"/>
            </a:pPr>
            <a:r>
              <a:rPr lang="en-US" dirty="0" smtClean="0"/>
              <a:t>2500 employees</a:t>
            </a:r>
          </a:p>
          <a:p>
            <a:pPr marL="285750" indent="-285750">
              <a:buFont typeface="Arial" charset="0"/>
              <a:buChar char="•"/>
            </a:pPr>
            <a:r>
              <a:rPr lang="en-US" dirty="0" smtClean="0"/>
              <a:t>100 in Ottawa R&amp;D Lab</a:t>
            </a:r>
          </a:p>
          <a:p>
            <a:pPr marL="285750" indent="-285750">
              <a:buFont typeface="Arial" charset="0"/>
              <a:buChar char="•"/>
            </a:pPr>
            <a:r>
              <a:rPr lang="en-US" dirty="0" smtClean="0"/>
              <a:t>On a SaaS &amp; cloud journey</a:t>
            </a:r>
            <a:endParaRPr lang="en-US" dirty="0"/>
          </a:p>
        </p:txBody>
      </p:sp>
      <p:pic>
        <p:nvPicPr>
          <p:cNvPr id="3" name="Picture 2"/>
          <p:cNvPicPr>
            <a:picLocks noChangeAspect="1"/>
          </p:cNvPicPr>
          <p:nvPr/>
        </p:nvPicPr>
        <p:blipFill>
          <a:blip r:embed="rId4"/>
          <a:stretch>
            <a:fillRect/>
          </a:stretch>
        </p:blipFill>
        <p:spPr>
          <a:xfrm>
            <a:off x="178529" y="2299056"/>
            <a:ext cx="909899" cy="909899"/>
          </a:xfrm>
          <a:prstGeom prst="rect">
            <a:avLst/>
          </a:prstGeom>
        </p:spPr>
      </p:pic>
      <p:pic>
        <p:nvPicPr>
          <p:cNvPr id="4" name="Picture 3"/>
          <p:cNvPicPr>
            <a:picLocks noChangeAspect="1"/>
          </p:cNvPicPr>
          <p:nvPr/>
        </p:nvPicPr>
        <p:blipFill>
          <a:blip r:embed="rId5"/>
          <a:stretch>
            <a:fillRect/>
          </a:stretch>
        </p:blipFill>
        <p:spPr>
          <a:xfrm>
            <a:off x="163679" y="3645764"/>
            <a:ext cx="957931" cy="196994"/>
          </a:xfrm>
          <a:prstGeom prst="rect">
            <a:avLst/>
          </a:prstGeom>
        </p:spPr>
      </p:pic>
      <p:pic>
        <p:nvPicPr>
          <p:cNvPr id="5" name="Picture 4"/>
          <p:cNvPicPr>
            <a:picLocks noChangeAspect="1"/>
          </p:cNvPicPr>
          <p:nvPr/>
        </p:nvPicPr>
        <p:blipFill>
          <a:blip r:embed="rId6"/>
          <a:stretch>
            <a:fillRect/>
          </a:stretch>
        </p:blipFill>
        <p:spPr>
          <a:xfrm>
            <a:off x="986736" y="1968711"/>
            <a:ext cx="1257505" cy="590414"/>
          </a:xfrm>
          <a:prstGeom prst="rect">
            <a:avLst/>
          </a:prstGeom>
        </p:spPr>
      </p:pic>
      <p:pic>
        <p:nvPicPr>
          <p:cNvPr id="8" name="Picture 7"/>
          <p:cNvPicPr>
            <a:picLocks noChangeAspect="1"/>
          </p:cNvPicPr>
          <p:nvPr/>
        </p:nvPicPr>
        <p:blipFill rotWithShape="1">
          <a:blip r:embed="rId7"/>
          <a:srcRect l="7281" t="14699" r="8164" b="13472"/>
          <a:stretch/>
        </p:blipFill>
        <p:spPr>
          <a:xfrm>
            <a:off x="1659410" y="1314054"/>
            <a:ext cx="1001381" cy="638005"/>
          </a:xfrm>
          <a:prstGeom prst="rect">
            <a:avLst/>
          </a:prstGeom>
        </p:spPr>
      </p:pic>
      <p:pic>
        <p:nvPicPr>
          <p:cNvPr id="9" name="Picture 8"/>
          <p:cNvPicPr>
            <a:picLocks noChangeAspect="1"/>
          </p:cNvPicPr>
          <p:nvPr/>
        </p:nvPicPr>
        <p:blipFill>
          <a:blip r:embed="rId8"/>
          <a:stretch>
            <a:fillRect/>
          </a:stretch>
        </p:blipFill>
        <p:spPr>
          <a:xfrm>
            <a:off x="3360225" y="1050481"/>
            <a:ext cx="989002" cy="725957"/>
          </a:xfrm>
          <a:prstGeom prst="rect">
            <a:avLst/>
          </a:prstGeom>
        </p:spPr>
      </p:pic>
      <p:sp>
        <p:nvSpPr>
          <p:cNvPr id="10" name="TextBox 9"/>
          <p:cNvSpPr txBox="1"/>
          <p:nvPr/>
        </p:nvSpPr>
        <p:spPr>
          <a:xfrm>
            <a:off x="4349227" y="1092616"/>
            <a:ext cx="1923475" cy="461665"/>
          </a:xfrm>
          <a:prstGeom prst="rect">
            <a:avLst/>
          </a:prstGeom>
          <a:noFill/>
        </p:spPr>
        <p:txBody>
          <a:bodyPr wrap="none" rtlCol="0">
            <a:spAutoFit/>
          </a:bodyPr>
          <a:lstStyle/>
          <a:p>
            <a:r>
              <a:rPr lang="en-US" sz="1200" dirty="0" smtClean="0"/>
              <a:t>Elastically Scalable</a:t>
            </a:r>
          </a:p>
          <a:p>
            <a:r>
              <a:rPr lang="en-US" sz="1200" dirty="0" smtClean="0"/>
              <a:t>Cloud/Hybrid Architecture</a:t>
            </a:r>
            <a:endParaRPr lang="en-US" sz="1200" dirty="0"/>
          </a:p>
        </p:txBody>
      </p:sp>
    </p:spTree>
    <p:extLst>
      <p:ext uri="{BB962C8B-B14F-4D97-AF65-F5344CB8AC3E}">
        <p14:creationId xmlns:p14="http://schemas.microsoft.com/office/powerpoint/2010/main" val="139786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77524" y="1929153"/>
            <a:ext cx="3542012" cy="1815882"/>
          </a:xfrm>
          <a:prstGeom prst="rect">
            <a:avLst/>
          </a:prstGeom>
          <a:noFill/>
        </p:spPr>
        <p:txBody>
          <a:bodyPr wrap="square" rtlCol="0">
            <a:spAutoFit/>
          </a:bodyPr>
          <a:lstStyle/>
          <a:p>
            <a:pPr marL="285750" indent="-285750">
              <a:buFont typeface="Arial" charset="0"/>
              <a:buChar char="•"/>
            </a:pPr>
            <a:r>
              <a:rPr lang="en-US" sz="1600" dirty="0" smtClean="0"/>
              <a:t>Development Manager on the Scalable Nodes Team at Qlik.</a:t>
            </a:r>
          </a:p>
          <a:p>
            <a:pPr marL="285750" indent="-285750">
              <a:buFont typeface="Arial" charset="0"/>
              <a:buChar char="•"/>
            </a:pPr>
            <a:r>
              <a:rPr lang="en-US" sz="1600" dirty="0" smtClean="0"/>
              <a:t>We work on the new elastic cloud architecture for Qlik Sense.</a:t>
            </a:r>
          </a:p>
          <a:p>
            <a:pPr marL="285750" indent="-285750">
              <a:buFont typeface="Arial" charset="0"/>
              <a:buChar char="•"/>
            </a:pPr>
            <a:r>
              <a:rPr lang="en-US" sz="1600" dirty="0" smtClean="0"/>
              <a:t>I’m passionate </a:t>
            </a:r>
            <a:r>
              <a:rPr lang="en-US" sz="1600" dirty="0"/>
              <a:t>about developing highly motivated teams that build software they are proud of</a:t>
            </a:r>
            <a:r>
              <a:rPr lang="en-US" sz="1600" dirty="0" smtClean="0"/>
              <a:t>.</a:t>
            </a:r>
            <a:endParaRPr lang="en-US" sz="1600" dirty="0"/>
          </a:p>
        </p:txBody>
      </p:sp>
      <p:pic>
        <p:nvPicPr>
          <p:cNvPr id="10" name="Picture 9"/>
          <p:cNvPicPr>
            <a:picLocks noChangeAspect="1"/>
          </p:cNvPicPr>
          <p:nvPr/>
        </p:nvPicPr>
        <p:blipFill>
          <a:blip r:embed="rId2"/>
          <a:stretch>
            <a:fillRect/>
          </a:stretch>
        </p:blipFill>
        <p:spPr>
          <a:xfrm>
            <a:off x="5195844" y="1984488"/>
            <a:ext cx="2444097" cy="824819"/>
          </a:xfrm>
          <a:prstGeom prst="rect">
            <a:avLst/>
          </a:prstGeom>
        </p:spPr>
      </p:pic>
      <p:sp>
        <p:nvSpPr>
          <p:cNvPr id="12" name="TextBox 11"/>
          <p:cNvSpPr txBox="1"/>
          <p:nvPr/>
        </p:nvSpPr>
        <p:spPr>
          <a:xfrm>
            <a:off x="4769284" y="2764318"/>
            <a:ext cx="824265" cy="246221"/>
          </a:xfrm>
          <a:prstGeom prst="rect">
            <a:avLst/>
          </a:prstGeom>
          <a:noFill/>
        </p:spPr>
        <p:txBody>
          <a:bodyPr wrap="none" rtlCol="0">
            <a:spAutoFit/>
          </a:bodyPr>
          <a:lstStyle/>
          <a:p>
            <a:r>
              <a:rPr lang="en-US" sz="1000" dirty="0" err="1"/>
              <a:t>o</a:t>
            </a:r>
            <a:r>
              <a:rPr lang="en-US" sz="1000" dirty="0" err="1" smtClean="0"/>
              <a:t>n-premise</a:t>
            </a:r>
            <a:endParaRPr lang="en-US" sz="1000" dirty="0"/>
          </a:p>
        </p:txBody>
      </p:sp>
      <p:sp>
        <p:nvSpPr>
          <p:cNvPr id="13" name="TextBox 12"/>
          <p:cNvSpPr txBox="1"/>
          <p:nvPr/>
        </p:nvSpPr>
        <p:spPr>
          <a:xfrm>
            <a:off x="7588645" y="2396897"/>
            <a:ext cx="955711" cy="246221"/>
          </a:xfrm>
          <a:prstGeom prst="rect">
            <a:avLst/>
          </a:prstGeom>
          <a:noFill/>
        </p:spPr>
        <p:txBody>
          <a:bodyPr wrap="none" rtlCol="0">
            <a:spAutoFit/>
          </a:bodyPr>
          <a:lstStyle/>
          <a:p>
            <a:r>
              <a:rPr lang="en-US" sz="1000" dirty="0" smtClean="0"/>
              <a:t>SaaS &amp; cloud</a:t>
            </a:r>
            <a:endParaRPr lang="en-US" sz="1000" dirty="0"/>
          </a:p>
        </p:txBody>
      </p:sp>
      <p:sp>
        <p:nvSpPr>
          <p:cNvPr id="15" name="TextBox 14"/>
          <p:cNvSpPr txBox="1"/>
          <p:nvPr/>
        </p:nvSpPr>
        <p:spPr>
          <a:xfrm>
            <a:off x="5844706" y="3006371"/>
            <a:ext cx="2546653" cy="307777"/>
          </a:xfrm>
          <a:prstGeom prst="rect">
            <a:avLst/>
          </a:prstGeom>
          <a:noFill/>
        </p:spPr>
        <p:txBody>
          <a:bodyPr wrap="square" rtlCol="0">
            <a:spAutoFit/>
          </a:bodyPr>
          <a:lstStyle/>
          <a:p>
            <a:pPr algn="ctr"/>
            <a:r>
              <a:rPr lang="en-US" sz="1400" dirty="0" smtClean="0"/>
              <a:t>My SaaS cloud journey</a:t>
            </a:r>
            <a:endParaRPr lang="en-US" sz="1400" dirty="0"/>
          </a:p>
        </p:txBody>
      </p:sp>
      <p:sp>
        <p:nvSpPr>
          <p:cNvPr id="16" name="TextBox 15"/>
          <p:cNvSpPr txBox="1"/>
          <p:nvPr/>
        </p:nvSpPr>
        <p:spPr>
          <a:xfrm>
            <a:off x="7448406" y="1912652"/>
            <a:ext cx="941283" cy="369332"/>
          </a:xfrm>
          <a:prstGeom prst="rect">
            <a:avLst/>
          </a:prstGeom>
          <a:noFill/>
        </p:spPr>
        <p:txBody>
          <a:bodyPr wrap="none" rtlCol="0">
            <a:spAutoFit/>
          </a:bodyPr>
          <a:lstStyle/>
          <a:p>
            <a:r>
              <a:rPr lang="en-US" smtClean="0"/>
              <a:t>4 years</a:t>
            </a:r>
            <a:endParaRPr lang="en-US"/>
          </a:p>
        </p:txBody>
      </p:sp>
      <p:sp>
        <p:nvSpPr>
          <p:cNvPr id="17" name="TextBox 16"/>
          <p:cNvSpPr txBox="1"/>
          <p:nvPr/>
        </p:nvSpPr>
        <p:spPr>
          <a:xfrm>
            <a:off x="4369182" y="2256401"/>
            <a:ext cx="1069524" cy="369332"/>
          </a:xfrm>
          <a:prstGeom prst="rect">
            <a:avLst/>
          </a:prstGeom>
          <a:noFill/>
        </p:spPr>
        <p:txBody>
          <a:bodyPr wrap="none" rtlCol="0">
            <a:spAutoFit/>
          </a:bodyPr>
          <a:lstStyle/>
          <a:p>
            <a:r>
              <a:rPr lang="en-US" smtClean="0"/>
              <a:t>18 years</a:t>
            </a:r>
            <a:endParaRPr lang="en-US"/>
          </a:p>
        </p:txBody>
      </p:sp>
      <p:cxnSp>
        <p:nvCxnSpPr>
          <p:cNvPr id="18" name="Straight Arrow Connector 17"/>
          <p:cNvCxnSpPr/>
          <p:nvPr/>
        </p:nvCxnSpPr>
        <p:spPr>
          <a:xfrm flipH="1" flipV="1">
            <a:off x="6665719" y="2587157"/>
            <a:ext cx="246904" cy="38020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3"/>
          <a:stretch>
            <a:fillRect/>
          </a:stretch>
        </p:blipFill>
        <p:spPr>
          <a:xfrm>
            <a:off x="6992189" y="3495407"/>
            <a:ext cx="1123392" cy="1152197"/>
          </a:xfrm>
          <a:prstGeom prst="rect">
            <a:avLst/>
          </a:prstGeom>
        </p:spPr>
      </p:pic>
      <p:sp>
        <p:nvSpPr>
          <p:cNvPr id="14" name="TextBox 13"/>
          <p:cNvSpPr txBox="1"/>
          <p:nvPr/>
        </p:nvSpPr>
        <p:spPr>
          <a:xfrm>
            <a:off x="1498599" y="508473"/>
            <a:ext cx="6114479" cy="369332"/>
          </a:xfrm>
          <a:prstGeom prst="rect">
            <a:avLst/>
          </a:prstGeom>
          <a:noFill/>
        </p:spPr>
        <p:txBody>
          <a:bodyPr wrap="square" rtlCol="0">
            <a:spAutoFit/>
          </a:bodyPr>
          <a:lstStyle/>
          <a:p>
            <a:pPr algn="ctr"/>
            <a:r>
              <a:rPr lang="en-US" smtClean="0"/>
              <a:t>About Me</a:t>
            </a:r>
            <a:endParaRPr lang="en-US" dirty="0"/>
          </a:p>
        </p:txBody>
      </p:sp>
    </p:spTree>
    <p:extLst>
      <p:ext uri="{BB962C8B-B14F-4D97-AF65-F5344CB8AC3E}">
        <p14:creationId xmlns:p14="http://schemas.microsoft.com/office/powerpoint/2010/main" val="1689955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Qlik_16x9_PPT_template_MAR2016FINAL">
  <a:themeElements>
    <a:clrScheme name="Custom 2">
      <a:dk1>
        <a:srgbClr val="565656"/>
      </a:dk1>
      <a:lt1>
        <a:srgbClr val="FFFFFF"/>
      </a:lt1>
      <a:dk2>
        <a:srgbClr val="797979"/>
      </a:dk2>
      <a:lt2>
        <a:srgbClr val="FFFFFF"/>
      </a:lt2>
      <a:accent1>
        <a:srgbClr val="52A017"/>
      </a:accent1>
      <a:accent2>
        <a:srgbClr val="FEBD22"/>
      </a:accent2>
      <a:accent3>
        <a:srgbClr val="B8D108"/>
      </a:accent3>
      <a:accent4>
        <a:srgbClr val="F48518"/>
      </a:accent4>
      <a:accent5>
        <a:srgbClr val="3D7C20"/>
      </a:accent5>
      <a:accent6>
        <a:srgbClr val="FEBD22"/>
      </a:accent6>
      <a:hlink>
        <a:srgbClr val="0C66B6"/>
      </a:hlink>
      <a:folHlink>
        <a:srgbClr val="500A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2A017"/>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lik_16x9_PPT_template_DEC2015FINAL" id="{A94D498C-EAD5-4ADD-AA0F-F4923CFC6494}" vid="{CDA46BD3-EA8E-4D79-8D57-E94AACB850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6628</TotalTime>
  <Words>146</Words>
  <Application>Microsoft Macintosh PowerPoint</Application>
  <PresentationFormat>On-screen Show (16:9)</PresentationFormat>
  <Paragraphs>37</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Calibri</vt:lpstr>
      <vt:lpstr>Arial</vt:lpstr>
      <vt:lpstr>Qlik_16x9_PPT_template_MAR2016FINAL</vt:lpstr>
      <vt:lpstr>Agile, Continuous Delivery and DevOps at Qlik</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Nodes </dc:title>
  <cp:lastModifiedBy>Jim Reed</cp:lastModifiedBy>
  <cp:revision>387</cp:revision>
  <cp:lastPrinted>2017-10-24T14:16:29Z</cp:lastPrinted>
  <dcterms:modified xsi:type="dcterms:W3CDTF">2017-11-18T14:08:49Z</dcterms:modified>
</cp:coreProperties>
</file>